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0.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1.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2.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6.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7.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8.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9.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0.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21.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22.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23.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24.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25.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26.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theme/theme27.xml" ContentType="application/vnd.openxmlformats-officedocument.theme+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28.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theme/theme29.xml" ContentType="application/vnd.openxmlformats-officedocument.theme+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theme/theme30.xml" ContentType="application/vnd.openxmlformats-officedocument.theme+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31.xml" ContentType="application/vnd.openxmlformats-officedocument.theme+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32.xml" ContentType="application/vnd.openxmlformats-officedocument.theme+xml"/>
  <Override PartName="/ppt/tags/tag43.xml" ContentType="application/vnd.openxmlformats-officedocument.presentationml.tags+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theme/theme33.xml" ContentType="application/vnd.openxmlformats-officedocument.theme+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34.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theme/theme35.xml" ContentType="application/vnd.openxmlformats-officedocument.theme+xml"/>
  <Override PartName="/ppt/tags/tag44.xml" ContentType="application/vnd.openxmlformats-officedocument.presentationml.tags+xml"/>
  <Override PartName="/ppt/theme/theme36.xml" ContentType="application/vnd.openxmlformats-officedocument.theme+xml"/>
  <Override PartName="/ppt/theme/theme3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92" r:id="rId1"/>
    <p:sldMasterId id="2147483808" r:id="rId2"/>
    <p:sldMasterId id="2147483820" r:id="rId3"/>
    <p:sldMasterId id="2147483999" r:id="rId4"/>
    <p:sldMasterId id="2147484175" r:id="rId5"/>
    <p:sldMasterId id="2147484382" r:id="rId6"/>
    <p:sldMasterId id="2147484399" r:id="rId7"/>
    <p:sldMasterId id="2147484416" r:id="rId8"/>
    <p:sldMasterId id="2147484433" r:id="rId9"/>
    <p:sldMasterId id="2147484521" r:id="rId10"/>
    <p:sldMasterId id="2147484539" r:id="rId11"/>
    <p:sldMasterId id="2147484555" r:id="rId12"/>
    <p:sldMasterId id="2147484669" r:id="rId13"/>
    <p:sldMasterId id="2147484906" r:id="rId14"/>
    <p:sldMasterId id="2147484976" r:id="rId15"/>
    <p:sldMasterId id="2147485010" r:id="rId16"/>
    <p:sldMasterId id="2147485035" r:id="rId17"/>
    <p:sldMasterId id="2147485048" r:id="rId18"/>
    <p:sldMasterId id="2147485061" r:id="rId19"/>
    <p:sldMasterId id="2147485367" r:id="rId20"/>
    <p:sldMasterId id="2147485389" r:id="rId21"/>
    <p:sldMasterId id="2147485450" r:id="rId22"/>
    <p:sldMasterId id="2147485487" r:id="rId23"/>
    <p:sldMasterId id="2147485506" r:id="rId24"/>
    <p:sldMasterId id="2147485541" r:id="rId25"/>
    <p:sldMasterId id="2147485560" r:id="rId26"/>
    <p:sldMasterId id="2147485579" r:id="rId27"/>
    <p:sldMasterId id="2147485610" r:id="rId28"/>
    <p:sldMasterId id="2147485634" r:id="rId29"/>
    <p:sldMasterId id="2147485658" r:id="rId30"/>
    <p:sldMasterId id="2147485672" r:id="rId31"/>
    <p:sldMasterId id="2147485686" r:id="rId32"/>
    <p:sldMasterId id="2147485736" r:id="rId33"/>
    <p:sldMasterId id="2147485750" r:id="rId34"/>
    <p:sldMasterId id="2147485764" r:id="rId35"/>
  </p:sldMasterIdLst>
  <p:notesMasterIdLst>
    <p:notesMasterId r:id="rId102"/>
  </p:notesMasterIdLst>
  <p:handoutMasterIdLst>
    <p:handoutMasterId r:id="rId103"/>
  </p:handoutMasterIdLst>
  <p:sldIdLst>
    <p:sldId id="680" r:id="rId36"/>
    <p:sldId id="1363" r:id="rId37"/>
    <p:sldId id="1514" r:id="rId38"/>
    <p:sldId id="1543" r:id="rId39"/>
    <p:sldId id="1545" r:id="rId40"/>
    <p:sldId id="1638" r:id="rId41"/>
    <p:sldId id="1639" r:id="rId42"/>
    <p:sldId id="1640" r:id="rId43"/>
    <p:sldId id="1641" r:id="rId44"/>
    <p:sldId id="1642" r:id="rId45"/>
    <p:sldId id="1643" r:id="rId46"/>
    <p:sldId id="1644" r:id="rId47"/>
    <p:sldId id="1645" r:id="rId48"/>
    <p:sldId id="1646" r:id="rId49"/>
    <p:sldId id="1647" r:id="rId50"/>
    <p:sldId id="1648" r:id="rId51"/>
    <p:sldId id="1649" r:id="rId52"/>
    <p:sldId id="1650" r:id="rId53"/>
    <p:sldId id="1651" r:id="rId54"/>
    <p:sldId id="1652" r:id="rId55"/>
    <p:sldId id="1653" r:id="rId56"/>
    <p:sldId id="1654" r:id="rId57"/>
    <p:sldId id="1655" r:id="rId58"/>
    <p:sldId id="1656" r:id="rId59"/>
    <p:sldId id="1657" r:id="rId60"/>
    <p:sldId id="1658" r:id="rId61"/>
    <p:sldId id="1659" r:id="rId62"/>
    <p:sldId id="1660" r:id="rId63"/>
    <p:sldId id="1661" r:id="rId64"/>
    <p:sldId id="1665" r:id="rId65"/>
    <p:sldId id="1583" r:id="rId66"/>
    <p:sldId id="1584" r:id="rId67"/>
    <p:sldId id="1585" r:id="rId68"/>
    <p:sldId id="1586" r:id="rId69"/>
    <p:sldId id="1666" r:id="rId70"/>
    <p:sldId id="1667" r:id="rId71"/>
    <p:sldId id="1668" r:id="rId72"/>
    <p:sldId id="1669" r:id="rId73"/>
    <p:sldId id="1637" r:id="rId74"/>
    <p:sldId id="1590" r:id="rId75"/>
    <p:sldId id="1636" r:id="rId76"/>
    <p:sldId id="1587" r:id="rId77"/>
    <p:sldId id="1670" r:id="rId78"/>
    <p:sldId id="1591" r:id="rId79"/>
    <p:sldId id="1592" r:id="rId80"/>
    <p:sldId id="1593" r:id="rId81"/>
    <p:sldId id="1594" r:id="rId82"/>
    <p:sldId id="1595" r:id="rId83"/>
    <p:sldId id="1596" r:id="rId84"/>
    <p:sldId id="1597" r:id="rId85"/>
    <p:sldId id="1598" r:id="rId86"/>
    <p:sldId id="1600" r:id="rId87"/>
    <p:sldId id="1608" r:id="rId88"/>
    <p:sldId id="1610" r:id="rId89"/>
    <p:sldId id="1611" r:id="rId90"/>
    <p:sldId id="1612" r:id="rId91"/>
    <p:sldId id="1623" r:id="rId92"/>
    <p:sldId id="1624" r:id="rId93"/>
    <p:sldId id="1625" r:id="rId94"/>
    <p:sldId id="1626" r:id="rId95"/>
    <p:sldId id="1627" r:id="rId96"/>
    <p:sldId id="1628" r:id="rId97"/>
    <p:sldId id="1629" r:id="rId98"/>
    <p:sldId id="1630" r:id="rId99"/>
    <p:sldId id="1631" r:id="rId100"/>
    <p:sldId id="1632" r:id="rId101"/>
  </p:sldIdLst>
  <p:sldSz cx="9144000" cy="6858000" type="screen4x3"/>
  <p:notesSz cx="6858000" cy="9144000"/>
  <p:custDataLst>
    <p:tags r:id="rId104"/>
  </p:custDataLst>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CCCC00"/>
    <a:srgbClr val="996633"/>
    <a:srgbClr val="FF7C8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7" autoAdjust="0"/>
    <p:restoredTop sz="83701" autoAdjust="0"/>
  </p:normalViewPr>
  <p:slideViewPr>
    <p:cSldViewPr>
      <p:cViewPr varScale="1">
        <p:scale>
          <a:sx n="56" d="100"/>
          <a:sy n="56" d="100"/>
        </p:scale>
        <p:origin x="15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7.xml"/><Relationship Id="rId47" Type="http://schemas.openxmlformats.org/officeDocument/2006/relationships/slide" Target="slides/slide12.xml"/><Relationship Id="rId63" Type="http://schemas.openxmlformats.org/officeDocument/2006/relationships/slide" Target="slides/slide28.xml"/><Relationship Id="rId68" Type="http://schemas.openxmlformats.org/officeDocument/2006/relationships/slide" Target="slides/slide33.xml"/><Relationship Id="rId84" Type="http://schemas.openxmlformats.org/officeDocument/2006/relationships/slide" Target="slides/slide49.xml"/><Relationship Id="rId89" Type="http://schemas.openxmlformats.org/officeDocument/2006/relationships/slide" Target="slides/slide54.xml"/><Relationship Id="rId16" Type="http://schemas.openxmlformats.org/officeDocument/2006/relationships/slideMaster" Target="slideMasters/slideMaster16.xml"/><Relationship Id="rId107" Type="http://schemas.openxmlformats.org/officeDocument/2006/relationships/theme" Target="theme/theme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 Target="slides/slide2.xml"/><Relationship Id="rId53" Type="http://schemas.openxmlformats.org/officeDocument/2006/relationships/slide" Target="slides/slide18.xml"/><Relationship Id="rId58" Type="http://schemas.openxmlformats.org/officeDocument/2006/relationships/slide" Target="slides/slide23.xml"/><Relationship Id="rId74" Type="http://schemas.openxmlformats.org/officeDocument/2006/relationships/slide" Target="slides/slide39.xml"/><Relationship Id="rId79" Type="http://schemas.openxmlformats.org/officeDocument/2006/relationships/slide" Target="slides/slide44.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55.xml"/><Relationship Id="rId95" Type="http://schemas.openxmlformats.org/officeDocument/2006/relationships/slide" Target="slides/slide60.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8.xml"/><Relationship Id="rId48" Type="http://schemas.openxmlformats.org/officeDocument/2006/relationships/slide" Target="slides/slide13.xml"/><Relationship Id="rId64" Type="http://schemas.openxmlformats.org/officeDocument/2006/relationships/slide" Target="slides/slide29.xml"/><Relationship Id="rId69" Type="http://schemas.openxmlformats.org/officeDocument/2006/relationships/slide" Target="slides/slide34.xml"/><Relationship Id="rId80" Type="http://schemas.openxmlformats.org/officeDocument/2006/relationships/slide" Target="slides/slide45.xml"/><Relationship Id="rId85" Type="http://schemas.openxmlformats.org/officeDocument/2006/relationships/slide" Target="slides/slide50.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 Target="slides/slide3.xml"/><Relationship Id="rId59" Type="http://schemas.openxmlformats.org/officeDocument/2006/relationships/slide" Target="slides/slide24.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slide" Target="slides/slide27.xml"/><Relationship Id="rId70" Type="http://schemas.openxmlformats.org/officeDocument/2006/relationships/slide" Target="slides/slide35.xml"/><Relationship Id="rId75" Type="http://schemas.openxmlformats.org/officeDocument/2006/relationships/slide" Target="slides/slide40.xml"/><Relationship Id="rId83" Type="http://schemas.openxmlformats.org/officeDocument/2006/relationships/slide" Target="slides/slide48.xml"/><Relationship Id="rId88" Type="http://schemas.openxmlformats.org/officeDocument/2006/relationships/slide" Target="slides/slide53.xml"/><Relationship Id="rId91" Type="http://schemas.openxmlformats.org/officeDocument/2006/relationships/slide" Target="slides/slide56.xml"/><Relationship Id="rId96"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slide" Target="slides/slide30.xml"/><Relationship Id="rId73" Type="http://schemas.openxmlformats.org/officeDocument/2006/relationships/slide" Target="slides/slide38.xml"/><Relationship Id="rId78" Type="http://schemas.openxmlformats.org/officeDocument/2006/relationships/slide" Target="slides/slide43.xml"/><Relationship Id="rId81" Type="http://schemas.openxmlformats.org/officeDocument/2006/relationships/slide" Target="slides/slide46.xml"/><Relationship Id="rId86" Type="http://schemas.openxmlformats.org/officeDocument/2006/relationships/slide" Target="slides/slide51.xml"/><Relationship Id="rId94" Type="http://schemas.openxmlformats.org/officeDocument/2006/relationships/slide" Target="slides/slide59.xml"/><Relationship Id="rId99" Type="http://schemas.openxmlformats.org/officeDocument/2006/relationships/slide" Target="slides/slide64.xml"/><Relationship Id="rId101" Type="http://schemas.openxmlformats.org/officeDocument/2006/relationships/slide" Target="slides/slide6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 Id="rId34" Type="http://schemas.openxmlformats.org/officeDocument/2006/relationships/slideMaster" Target="slideMasters/slideMaster34.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slide" Target="slides/slide41.xml"/><Relationship Id="rId97" Type="http://schemas.openxmlformats.org/officeDocument/2006/relationships/slide" Target="slides/slide62.xml"/><Relationship Id="rId104"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slide" Target="slides/slide36.xml"/><Relationship Id="rId92" Type="http://schemas.openxmlformats.org/officeDocument/2006/relationships/slide" Target="slides/slide5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5.xml"/><Relationship Id="rId45" Type="http://schemas.openxmlformats.org/officeDocument/2006/relationships/slide" Target="slides/slide10.xml"/><Relationship Id="rId66" Type="http://schemas.openxmlformats.org/officeDocument/2006/relationships/slide" Target="slides/slide31.xml"/><Relationship Id="rId87" Type="http://schemas.openxmlformats.org/officeDocument/2006/relationships/slide" Target="slides/slide52.xml"/><Relationship Id="rId61" Type="http://schemas.openxmlformats.org/officeDocument/2006/relationships/slide" Target="slides/slide26.xml"/><Relationship Id="rId82" Type="http://schemas.openxmlformats.org/officeDocument/2006/relationships/slide" Target="slides/slide47.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21.xml"/><Relationship Id="rId77" Type="http://schemas.openxmlformats.org/officeDocument/2006/relationships/slide" Target="slides/slide42.xml"/><Relationship Id="rId100" Type="http://schemas.openxmlformats.org/officeDocument/2006/relationships/slide" Target="slides/slide65.xml"/><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6.xml"/><Relationship Id="rId72" Type="http://schemas.openxmlformats.org/officeDocument/2006/relationships/slide" Target="slides/slide37.xml"/><Relationship Id="rId93" Type="http://schemas.openxmlformats.org/officeDocument/2006/relationships/slide" Target="slides/slide58.xml"/><Relationship Id="rId98" Type="http://schemas.openxmlformats.org/officeDocument/2006/relationships/slide" Target="slides/slide63.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11.xml"/><Relationship Id="rId67"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3/5/2025</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3/5/2025</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50000"/>
              </a:lnSpc>
              <a:buFont typeface="Arial" panose="020B0604020202020204" pitchFamily="34" charset="0"/>
              <a:buChar char="•"/>
            </a:pPr>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00000"/>
                </a:solidFill>
                <a:effectLst/>
                <a:uLnTx/>
                <a:uFillTx/>
                <a:latin typeface="Tahoma" charset="0"/>
                <a:ea typeface="+mn-ea"/>
                <a:cs typeface="+mn-cs"/>
              </a:rPr>
              <a:t>Lecture-1</a:t>
            </a:r>
            <a:endParaRPr kumimoji="0" lang="en-US" sz="12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515144-DAD1-4D30-BCF8-73F71ACED815}"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4142423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8306" name="Google Shape;189;g793496eff7_0_24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98307" name="Google Shape;190;g793496eff7_0_24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07431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Google Shape;199;g793496eff7_0_25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100355" name="Google Shape;200;g793496eff7_0_25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819696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65;g755756994b_0_47:notes"/>
          <p:cNvSpPr>
            <a:spLocks noGrp="1" noChangeArrowheads="1"/>
          </p:cNvSpPr>
          <p:nvPr>
            <p:ph type="body" idx="1"/>
          </p:nvPr>
        </p:nvSpPr>
        <p:spPr bwMode="auto">
          <a:xfrm>
            <a:off x="685800" y="4424363"/>
            <a:ext cx="5486400" cy="419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eaLnBrk="1" hangingPunct="1">
              <a:spcBef>
                <a:spcPct val="0"/>
              </a:spcBef>
              <a:buSzPts val="1100"/>
            </a:pPr>
            <a:endParaRPr lang="en-US" altLang="en-US" smtClean="0"/>
          </a:p>
        </p:txBody>
      </p:sp>
      <p:sp>
        <p:nvSpPr>
          <p:cNvPr id="30723" name="Google Shape;66;g755756994b_0_47:notes"/>
          <p:cNvSpPr>
            <a:spLocks noGrp="1" noRot="1" noChangeAspect="1" noTextEdit="1"/>
          </p:cNvSpPr>
          <p:nvPr>
            <p:ph type="sldImg" idx="2"/>
          </p:nvPr>
        </p:nvSpPr>
        <p:spPr bwMode="auto">
          <a:xfrm>
            <a:off x="1101725" y="698500"/>
            <a:ext cx="4654550" cy="34925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73454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Google Shape;241;g7ab74cc8e8_0_92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37891" name="Google Shape;242;g7ab74cc8e8_0_92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24996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942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34</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99385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39</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85200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eaLnBrk="0" hangingPunct="0">
              <a:defRPr sz="1600">
                <a:solidFill>
                  <a:schemeClr val="accent2"/>
                </a:solidFill>
                <a:latin typeface="Arial" panose="020B0604020202020204" pitchFamily="34" charset="0"/>
              </a:defRPr>
            </a:lvl1pPr>
            <a:lvl2pPr marL="742950" indent="-285750" defTabSz="903288" eaLnBrk="0" hangingPunct="0">
              <a:defRPr sz="1600">
                <a:solidFill>
                  <a:schemeClr val="accent2"/>
                </a:solidFill>
                <a:latin typeface="Arial" panose="020B0604020202020204" pitchFamily="34" charset="0"/>
              </a:defRPr>
            </a:lvl2pPr>
            <a:lvl3pPr marL="1143000" indent="-228600" defTabSz="903288" eaLnBrk="0" hangingPunct="0">
              <a:defRPr sz="1600">
                <a:solidFill>
                  <a:schemeClr val="accent2"/>
                </a:solidFill>
                <a:latin typeface="Arial" panose="020B0604020202020204" pitchFamily="34" charset="0"/>
              </a:defRPr>
            </a:lvl3pPr>
            <a:lvl4pPr marL="1600200" indent="-228600" defTabSz="903288" eaLnBrk="0" hangingPunct="0">
              <a:defRPr sz="1600">
                <a:solidFill>
                  <a:schemeClr val="accent2"/>
                </a:solidFill>
                <a:latin typeface="Arial" panose="020B0604020202020204" pitchFamily="34" charset="0"/>
              </a:defRPr>
            </a:lvl4pPr>
            <a:lvl5pPr marL="2057400" indent="-228600" defTabSz="903288" eaLnBrk="0" hangingPunct="0">
              <a:defRPr sz="1600">
                <a:solidFill>
                  <a:schemeClr val="accent2"/>
                </a:solidFill>
                <a:latin typeface="Arial" panose="020B0604020202020204" pitchFamily="34" charset="0"/>
              </a:defRPr>
            </a:lvl5pPr>
            <a:lvl6pPr marL="2514600" indent="-228600" defTabSz="903288" eaLnBrk="0" fontAlgn="base" hangingPunct="0">
              <a:spcBef>
                <a:spcPct val="0"/>
              </a:spcBef>
              <a:spcAft>
                <a:spcPct val="0"/>
              </a:spcAft>
              <a:defRPr sz="1600">
                <a:solidFill>
                  <a:schemeClr val="accent2"/>
                </a:solidFill>
                <a:latin typeface="Arial" panose="020B0604020202020204" pitchFamily="34" charset="0"/>
              </a:defRPr>
            </a:lvl6pPr>
            <a:lvl7pPr marL="2971800" indent="-228600" defTabSz="903288" eaLnBrk="0" fontAlgn="base" hangingPunct="0">
              <a:spcBef>
                <a:spcPct val="0"/>
              </a:spcBef>
              <a:spcAft>
                <a:spcPct val="0"/>
              </a:spcAft>
              <a:defRPr sz="1600">
                <a:solidFill>
                  <a:schemeClr val="accent2"/>
                </a:solidFill>
                <a:latin typeface="Arial" panose="020B0604020202020204" pitchFamily="34" charset="0"/>
              </a:defRPr>
            </a:lvl7pPr>
            <a:lvl8pPr marL="3429000" indent="-228600" defTabSz="903288" eaLnBrk="0" fontAlgn="base" hangingPunct="0">
              <a:spcBef>
                <a:spcPct val="0"/>
              </a:spcBef>
              <a:spcAft>
                <a:spcPct val="0"/>
              </a:spcAft>
              <a:defRPr sz="1600">
                <a:solidFill>
                  <a:schemeClr val="accent2"/>
                </a:solidFill>
                <a:latin typeface="Arial" panose="020B0604020202020204" pitchFamily="34" charset="0"/>
              </a:defRPr>
            </a:lvl8pPr>
            <a:lvl9pPr marL="3886200" indent="-228600" defTabSz="903288"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03288" rtl="0" eaLnBrk="1" fontAlgn="auto" latinLnBrk="0" hangingPunct="1">
              <a:lnSpc>
                <a:spcPct val="100000"/>
              </a:lnSpc>
              <a:spcBef>
                <a:spcPts val="0"/>
              </a:spcBef>
              <a:spcAft>
                <a:spcPts val="0"/>
              </a:spcAft>
              <a:buClrTx/>
              <a:buSzTx/>
              <a:buFontTx/>
              <a:buNone/>
              <a:tabLst/>
              <a:defRPr/>
            </a:pPr>
            <a:fld id="{27FF5D05-716E-48B5-8976-0EAAEFCD0566}" type="slidenum">
              <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03288" rtl="0" eaLnBrk="1" fontAlgn="auto" latinLnBrk="0" hangingPunct="1">
                <a:lnSpc>
                  <a:spcPct val="100000"/>
                </a:lnSpc>
                <a:spcBef>
                  <a:spcPts val="0"/>
                </a:spcBef>
                <a:spcAft>
                  <a:spcPts val="0"/>
                </a:spcAft>
                <a:buClrTx/>
                <a:buSzTx/>
                <a:buFontTx/>
                <a:buNone/>
                <a:tabLst/>
                <a:defRPr/>
              </a:pPr>
              <a:t>41</a:t>
            </a:fld>
            <a:endParaRPr kumimoji="0" lang="en-GB"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3165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8B762A-E15D-491F-89EE-0AC61AE81798}"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dirty="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425905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srgbClr val="000000"/>
                </a:solidFill>
                <a:effectLst/>
                <a:uLnTx/>
                <a:uFillTx/>
                <a:latin typeface="Tahoma" charset="0"/>
                <a:ea typeface="+mn-ea"/>
                <a:cs typeface="+mn-cs"/>
              </a:rPr>
              <a:t>Lecture-1</a:t>
            </a:r>
            <a:endParaRPr kumimoji="0" lang="en-US" sz="1200" b="0" i="0" u="none" strike="noStrike" kern="1200" cap="none" spc="0" normalizeH="0" baseline="0" noProof="0">
              <a:ln>
                <a:noFill/>
              </a:ln>
              <a:solidFill>
                <a:srgbClr val="000000"/>
              </a:solidFill>
              <a:effectLst/>
              <a:uLnTx/>
              <a:uFillTx/>
              <a:latin typeface="Tahoma"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9515144-DAD1-4D30-BCF8-73F71ACED815}"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86315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2" name="Google Shape;118;g793496eff7_0_88: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81923" name="Google Shape;119;g793496eff7_0_88: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08162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970" name="Google Shape;127;g793496eff7_0_121: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83971" name="Google Shape;128;g793496eff7_0_121: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648956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018" name="Google Shape;135;g793496eff7_0_128: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86019" name="Google Shape;136;g793496eff7_0_128: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6505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066" name="Google Shape;143;g793496eff7_0_135: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88067" name="Google Shape;144;g793496eff7_0_135: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51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114" name="Google Shape;151;g793496eff7_0_142: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90115" name="Google Shape;152;g793496eff7_0_142: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180534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2" name="Google Shape;160;g793496eff7_0_216: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92163" name="Google Shape;161;g793496eff7_0_216: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598547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210" name="Google Shape;170;g793496eff7_0_225: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94211" name="Google Shape;171;g793496eff7_0_225: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140019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6258" name="Google Shape;179;g793496eff7_0_233:notes"/>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p>
            <a:pPr>
              <a:spcBef>
                <a:spcPct val="0"/>
              </a:spcBef>
              <a:buSzPts val="1100"/>
            </a:pPr>
            <a:endParaRPr lang="en-US" altLang="en-US" smtClean="0"/>
          </a:p>
        </p:txBody>
      </p:sp>
      <p:sp>
        <p:nvSpPr>
          <p:cNvPr id="96259" name="Google Shape;180;g793496eff7_0_233:notes"/>
          <p:cNvSpPr>
            <a:spLocks noGrp="1" noRot="1" noChangeAspect="1" noTextEdit="1"/>
          </p:cNvSpPr>
          <p:nvPr>
            <p:ph type="sldImg" idx="2"/>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695619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4.xml"/></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5.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7.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8.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0.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2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3.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5.xml"/></Relationships>
</file>

<file path=ppt/slideLayouts/_rels/slideLayout19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6.xml"/></Relationships>
</file>

<file path=ppt/slideLayouts/_rels/slideLayout19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28.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29.xml"/></Relationships>
</file>

<file path=ppt/slideLayouts/_rels/slideLayout20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3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31.xml"/></Relationships>
</file>

<file path=ppt/slideLayouts/_rels/slideLayout22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32.xml"/></Relationships>
</file>

<file path=ppt/slideLayouts/_rels/slideLayout22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3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34.xml"/></Relationships>
</file>

<file path=ppt/slideLayouts/_rels/slideLayout237.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35.xml"/></Relationships>
</file>

<file path=ppt/slideLayouts/_rels/slideLayout238.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ags" Target="../tags/tag3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37.xml"/></Relationships>
</file>

<file path=ppt/slideLayouts/_rels/slideLayout26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38.xml"/></Relationships>
</file>

<file path=ppt/slideLayouts/_rels/slideLayout264.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ags" Target="../tags/tag3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6.xml"/><Relationship Id="rId1" Type="http://schemas.openxmlformats.org/officeDocument/2006/relationships/tags" Target="../tags/tag4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0.xml"/><Relationship Id="rId4" Type="http://schemas.openxmlformats.org/officeDocument/2006/relationships/image" Target="../media/image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1.xml"/><Relationship Id="rId4" Type="http://schemas.openxmlformats.org/officeDocument/2006/relationships/image" Target="../media/image9.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2.xml"/><Relationship Id="rId4" Type="http://schemas.openxmlformats.org/officeDocument/2006/relationships/image" Target="../media/image9.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3.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3.xml"/><Relationship Id="rId4" Type="http://schemas.openxmlformats.org/officeDocument/2006/relationships/image" Target="../media/image9.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3.xml"/><Relationship Id="rId1" Type="http://schemas.openxmlformats.org/officeDocument/2006/relationships/tags" Target="../tags/tag41.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3.xml"/><Relationship Id="rId1" Type="http://schemas.openxmlformats.org/officeDocument/2006/relationships/tags" Target="../tags/tag42.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4.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4.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4.xml"/><Relationship Id="rId4" Type="http://schemas.openxmlformats.org/officeDocument/2006/relationships/image" Target="../media/image9.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5.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5.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5.xml"/><Relationship Id="rId4" Type="http://schemas.openxmlformats.org/officeDocument/2006/relationships/image" Target="../media/image9.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6.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6.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6.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7.xml"/><Relationship Id="rId4" Type="http://schemas.openxmlformats.org/officeDocument/2006/relationships/image" Target="../media/image9.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8.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8.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8.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8.xml"/><Relationship Id="rId4" Type="http://schemas.openxmlformats.org/officeDocument/2006/relationships/image" Target="../media/image12.pn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8.xml"/><Relationship Id="rId4" Type="http://schemas.openxmlformats.org/officeDocument/2006/relationships/image" Target="../media/image9.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8.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9.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9.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29.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9.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9.xml"/><Relationship Id="rId4" Type="http://schemas.openxmlformats.org/officeDocument/2006/relationships/image" Target="../media/image9.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2.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2.xml"/><Relationship Id="rId1" Type="http://schemas.openxmlformats.org/officeDocument/2006/relationships/tags" Target="../tags/tag4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4.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35.xml"/><Relationship Id="rId1" Type="http://schemas.openxmlformats.org/officeDocument/2006/relationships/tags" Target="../tags/tag4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8B13F9-30A0-402F-BAD5-2ACC98265560}"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252014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8012BF1-E2F7-4A28-A7E9-DEDBED6D313A}"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2056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ctr" defTabSz="914400" rtl="0" eaLnBrk="1" fontAlgn="base" latinLnBrk="0" hangingPunct="1">
              <a:lnSpc>
                <a:spcPct val="100000"/>
              </a:lnSpc>
              <a:spcBef>
                <a:spcPts val="0"/>
              </a:spcBef>
              <a:spcAft>
                <a:spcPts val="0"/>
              </a:spcAft>
              <a:buClrTx/>
              <a:buSzPts val="1400"/>
              <a:buFontTx/>
              <a:buNone/>
              <a:tabLst/>
              <a:defRPr/>
            </a:pPr>
            <a:fld id="{502CF848-D42F-45DD-9B4A-1B0D7218FAD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ctr" defTabSz="914400" rtl="0" eaLnBrk="1" fontAlgn="base" latinLnBrk="0" hangingPunct="1">
                <a:lnSpc>
                  <a:spcPct val="100000"/>
                </a:lnSpc>
                <a:spcBef>
                  <a:spcPts val="0"/>
                </a:spcBef>
                <a:spcAft>
                  <a:spcPts val="0"/>
                </a:spcAft>
                <a:buClrTx/>
                <a:buSzPts val="1400"/>
                <a:buFontTx/>
                <a:buNone/>
                <a:tabLst/>
                <a:defRPr/>
              </a:pPr>
              <a:t>3/5/2025</a:t>
            </a:fld>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marL="0" marR="0" lvl="0" indent="0" algn="l" defTabSz="914400" rtl="0" eaLnBrk="1" fontAlgn="base"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marR="0" lvl="0" indent="0" algn="r" defTabSz="914400" rtl="0" eaLnBrk="1" fontAlgn="base"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tint val="75000"/>
                  </a:prstClr>
                </a:solidFill>
                <a:effectLst/>
                <a:uLnTx/>
                <a:uFillTx/>
                <a:latin typeface="Helvetica Neue"/>
                <a:sym typeface="Helvetica Neue"/>
              </a:rPr>
              <a:pPr marL="0" marR="0" lvl="0" indent="0" algn="r" defTabSz="914400" rtl="0" eaLnBrk="1" fontAlgn="base"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prstClr val="black">
                  <a:tint val="75000"/>
                </a:prstClr>
              </a:solidFill>
              <a:effectLst/>
              <a:uLnTx/>
              <a:uFillTx/>
              <a:latin typeface="Helvetica Neue"/>
              <a:sym typeface="Helvetica Neue"/>
            </a:endParaRPr>
          </a:p>
        </p:txBody>
      </p:sp>
    </p:spTree>
    <p:extLst>
      <p:ext uri="{BB962C8B-B14F-4D97-AF65-F5344CB8AC3E}">
        <p14:creationId xmlns:p14="http://schemas.microsoft.com/office/powerpoint/2010/main" val="255729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0521540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2397760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05607457"/>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3484207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3DA625C-7372-4E2B-BF73-7A3B77124A1E}"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6570467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79606495"/>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221964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smtClean="0">
                <a:ln>
                  <a:noFill/>
                </a:ln>
                <a:solidFill>
                  <a:srgbClr val="101141"/>
                </a:solidFill>
                <a:effectLst/>
                <a:uLnTx/>
                <a:uFillTx/>
                <a:latin typeface="Arial" pitchFamily="34" charset="0"/>
                <a:ea typeface="+mn-ea"/>
                <a:cs typeface="Arial" pitchFamily="34" charset="0"/>
              </a:rPr>
              <a:t>BITS 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92404563"/>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590923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39819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672456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63373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5375136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425897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11641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95580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53814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283247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8972743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41147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24227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304559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131334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8113581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628213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827129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122678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460CB459-1A4D-47F4-A8EE-5438035C956C}" type="datetime1">
              <a:rPr lang="en-US" smtClean="0"/>
              <a:t>3/5/2025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1085993123"/>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3056219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010317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908196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332889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96705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7486829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417409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669077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857265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27250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05A86013-9C42-4BCF-AF6F-2688E6E33AE5}"/>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p:cNvSpPr txBox="1"/>
          <p:nvPr/>
        </p:nvSpPr>
        <p:spPr>
          <a:xfrm>
            <a:off x="8153400" y="6550026"/>
            <a:ext cx="990600" cy="219291"/>
          </a:xfrm>
          <a:prstGeom prst="rect">
            <a:avLst/>
          </a:prstGeom>
          <a:noFill/>
        </p:spPr>
        <p:txBody>
          <a:bodyPr wrap="square">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825"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18573949"/>
      </p:ext>
    </p:extLst>
  </p:cSld>
  <p:clrMapOvr>
    <a:masterClrMapping/>
  </p:clrMapOvr>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1606873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480056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9711958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02358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4030774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481780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0339135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2468912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58135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72177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1921029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63255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152262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51100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0486942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263400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43610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472810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702928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0354697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23480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2"/>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10" name="TextBox 9"/>
          <p:cNvSpPr txBox="1">
            <a:spLocks noChangeArrowheads="1"/>
          </p:cNvSpPr>
          <p:nvPr userDrawn="1"/>
        </p:nvSpPr>
        <p:spPr bwMode="auto">
          <a:xfrm>
            <a:off x="3276600" y="6623050"/>
            <a:ext cx="5867400" cy="219075"/>
          </a:xfrm>
          <a:prstGeom prst="rect">
            <a:avLst/>
          </a:prstGeom>
          <a:noFill/>
          <a:ln>
            <a:noFill/>
          </a:ln>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auto" hangingPunct="1">
              <a:spcBef>
                <a:spcPts val="0"/>
              </a:spcBef>
              <a:spcAft>
                <a:spcPts val="0"/>
              </a:spcAft>
              <a:defRPr/>
            </a:pPr>
            <a:r>
              <a:rPr lang="en-US" sz="825" b="1" dirty="0">
                <a:solidFill>
                  <a:srgbClr val="101141"/>
                </a:solidFill>
              </a:rPr>
              <a:t>BITS </a:t>
            </a:r>
            <a:r>
              <a:rPr lang="en-US" sz="825" dirty="0" err="1">
                <a:solidFill>
                  <a:srgbClr val="101141"/>
                </a:solidFill>
              </a:rPr>
              <a:t>Pilani</a:t>
            </a:r>
            <a:r>
              <a:rPr lang="en-US" sz="825" dirty="0">
                <a:solidFill>
                  <a:srgbClr val="101141"/>
                </a:solidFill>
              </a:rPr>
              <a:t>, Deemed to be University under Section 3 of UGC Act, 1956</a:t>
            </a:r>
          </a:p>
        </p:txBody>
      </p:sp>
      <p:grpSp>
        <p:nvGrpSpPr>
          <p:cNvPr id="11" name="Group 18"/>
          <p:cNvGrpSpPr>
            <a:grpSpLocks/>
          </p:cNvGrpSpPr>
          <p:nvPr userDrawn="1"/>
        </p:nvGrpSpPr>
        <p:grpSpPr bwMode="auto">
          <a:xfrm>
            <a:off x="2133600" y="6553200"/>
            <a:ext cx="7010400" cy="46038"/>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grpSp>
      <p:sp>
        <p:nvSpPr>
          <p:cNvPr id="2" name="Title 1"/>
          <p:cNvSpPr>
            <a:spLocks noGrp="1"/>
          </p:cNvSpPr>
          <p:nvPr>
            <p:ph type="title"/>
          </p:nvPr>
        </p:nvSpPr>
        <p:spPr>
          <a:xfrm>
            <a:off x="312048" y="457200"/>
            <a:ext cx="8229600" cy="1143000"/>
          </a:xfrm>
        </p:spPr>
        <p:txBody>
          <a:bodyPr/>
          <a:lstStyle>
            <a:lvl1pPr>
              <a:defRPr sz="3600">
                <a:latin typeface="Times New Roman" panose="02020603050405020304" pitchFamily="18" charset="0"/>
                <a:cs typeface="Times New Roman" panose="02020603050405020304" pitchFamily="18" charset="0"/>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lvl1pPr>
              <a:defRPr sz="1800">
                <a:latin typeface="Times New Roman" panose="02020603050405020304" pitchFamily="18" charset="0"/>
                <a:cs typeface="Times New Roman" panose="02020603050405020304" pitchFamily="18" charset="0"/>
              </a:defRPr>
            </a:lvl1pPr>
            <a:lvl2pPr>
              <a:defRPr sz="18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800">
                <a:latin typeface="Times New Roman" panose="02020603050405020304" pitchFamily="18" charset="0"/>
                <a:cs typeface="Times New Roman" panose="02020603050405020304" pitchFamily="18" charset="0"/>
              </a:defRPr>
            </a:lvl4pPr>
            <a:lvl5pPr>
              <a:defRPr sz="1800">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Slide Number Placeholder 5"/>
          <p:cNvSpPr>
            <a:spLocks noGrp="1"/>
          </p:cNvSpPr>
          <p:nvPr>
            <p:ph type="sldNum" sz="quarter" idx="10"/>
          </p:nvPr>
        </p:nvSpPr>
        <p:spPr>
          <a:xfrm>
            <a:off x="7010400" y="6492875"/>
            <a:ext cx="2133600" cy="365125"/>
          </a:xfrm>
        </p:spPr>
        <p:txBody>
          <a:bodyPr/>
          <a:lstStyle>
            <a:lvl1pPr>
              <a:defRPr smtClean="0"/>
            </a:lvl1pPr>
          </a:lstStyle>
          <a:p>
            <a:pPr>
              <a:defRPr/>
            </a:pPr>
            <a:fld id="{5D0F6A34-4857-4E66-97D5-7AECC5FE43C1}" type="slidenum">
              <a:rPr lang="en-US" altLang="en-US"/>
              <a:pPr>
                <a:defRPr/>
              </a:pPr>
              <a:t>‹#›</a:t>
            </a:fld>
            <a:endParaRPr lang="en-US" altLang="en-US" sz="1000"/>
          </a:p>
        </p:txBody>
      </p:sp>
    </p:spTree>
    <p:extLst>
      <p:ext uri="{BB962C8B-B14F-4D97-AF65-F5344CB8AC3E}">
        <p14:creationId xmlns:p14="http://schemas.microsoft.com/office/powerpoint/2010/main" val="7312365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0551913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1618498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69442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143492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636436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188279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1454683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0607863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59880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72853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1634B61F-A57A-45D7-BE56-4884156D1A53}" type="slidenum">
              <a:rPr lang="en-US" altLang="en-US"/>
              <a:pPr>
                <a:defRPr/>
              </a:pPr>
              <a:t>‹#›</a:t>
            </a:fld>
            <a:endParaRPr lang="en-US" altLang="en-US"/>
          </a:p>
        </p:txBody>
      </p:sp>
    </p:spTree>
    <p:extLst>
      <p:ext uri="{BB962C8B-B14F-4D97-AF65-F5344CB8AC3E}">
        <p14:creationId xmlns:p14="http://schemas.microsoft.com/office/powerpoint/2010/main" val="17177413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1565704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9546584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301334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025540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820793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831761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77125556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212302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800448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95599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1698499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76060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270825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0884604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3563975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5528960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9428690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35511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5212552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27932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7970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07224788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7818873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9384575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6724907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477031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436758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755548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801972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5306110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66240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82527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33791051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147636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912810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7107581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8601955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3829309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3975931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252617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748686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8045444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25026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76358280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7706426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4727035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734826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428806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9148919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8511794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2079929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4936816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6540291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4545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85719456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163500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0947965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2911830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9857257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280199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7087530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42175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9966355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1049402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98744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199453390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94715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4592885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0864975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9803035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798389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5839772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3045119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839834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1726065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330784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92368779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6501621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2187668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4324712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99971458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7870372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0263691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4512823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7209085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736613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10363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37899423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D00839DE-7ECE-48D2-99DE-21DA18AEA67A}" type="datetime3">
              <a:rPr lang="en-US" sz="1200" smtClean="0">
                <a:solidFill>
                  <a:prstClr val="black"/>
                </a:solidFill>
              </a:rPr>
              <a:pPr defTabSz="685800">
                <a:defRPr/>
              </a:pPr>
              <a:t>5 March 2025</a:t>
            </a:fld>
            <a:endParaRPr lang="en-GB"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GB"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389A1433-2BD6-474A-B042-E5F0856EF487}" type="slidenum">
              <a:rPr lang="en-GB" sz="1200" smtClean="0">
                <a:solidFill>
                  <a:prstClr val="black"/>
                </a:solidFill>
              </a:rPr>
              <a:pPr defTabSz="685800">
                <a:defRPr/>
              </a:pPr>
              <a:t>‹#›</a:t>
            </a:fld>
            <a:endParaRPr lang="en-GB" sz="1200">
              <a:solidFill>
                <a:prstClr val="black"/>
              </a:solidFill>
            </a:endParaRPr>
          </a:p>
        </p:txBody>
      </p:sp>
    </p:spTree>
    <p:extLst>
      <p:ext uri="{BB962C8B-B14F-4D97-AF65-F5344CB8AC3E}">
        <p14:creationId xmlns:p14="http://schemas.microsoft.com/office/powerpoint/2010/main" val="14854112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24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90"/>
            <a:ext cx="4392612" cy="365125"/>
          </a:xfrm>
          <a:prstGeom prst="rect">
            <a:avLst/>
          </a:prstGeom>
        </p:spPr>
        <p:txBody>
          <a:bodyPr/>
          <a:lstStyle>
            <a:lvl1pPr algn="ctr">
              <a:defRPr sz="900" b="1"/>
            </a:lvl1pPr>
          </a:lstStyle>
          <a:p>
            <a:pPr defTabSz="685800">
              <a:defRPr/>
            </a:pPr>
            <a:r>
              <a:rPr lang="en-US" smtClean="0">
                <a:solidFill>
                  <a:prstClr val="black"/>
                </a:solidFill>
              </a:rPr>
              <a:t>IS ZC464, Machine Learning</a:t>
            </a:r>
            <a:endParaRPr lang="en-IN" dirty="0">
              <a:solidFill>
                <a:prstClr val="black"/>
              </a:solidFill>
            </a:endParaRPr>
          </a:p>
        </p:txBody>
      </p:sp>
      <p:sp>
        <p:nvSpPr>
          <p:cNvPr id="5" name="Slide Number Placeholder 5"/>
          <p:cNvSpPr>
            <a:spLocks noGrp="1"/>
          </p:cNvSpPr>
          <p:nvPr>
            <p:ph type="sldNum" sz="quarter" idx="11"/>
          </p:nvPr>
        </p:nvSpPr>
        <p:spPr>
          <a:xfrm>
            <a:off x="8532814" y="6237290"/>
            <a:ext cx="611187" cy="293687"/>
          </a:xfrm>
          <a:prstGeom prst="rect">
            <a:avLst/>
          </a:prstGeom>
        </p:spPr>
        <p:txBody>
          <a:bodyPr/>
          <a:lstStyle>
            <a:lvl1pPr>
              <a:defRPr sz="1200" b="1"/>
            </a:lvl1pPr>
          </a:lstStyle>
          <a:p>
            <a:pPr defTabSz="685800">
              <a:defRPr/>
            </a:pPr>
            <a:fld id="{78B23240-9A46-45DC-80D8-72E6138EF4CC}" type="slidenum">
              <a:rPr lang="en-IN" smtClean="0">
                <a:solidFill>
                  <a:prstClr val="black"/>
                </a:solidFill>
              </a:rPr>
              <a:pPr defTabSz="685800">
                <a:defRPr/>
              </a:pPr>
              <a:t>‹#›</a:t>
            </a:fld>
            <a:endParaRPr lang="en-IN" dirty="0">
              <a:solidFill>
                <a:prstClr val="black"/>
              </a:solidFill>
            </a:endParaRPr>
          </a:p>
        </p:txBody>
      </p:sp>
    </p:spTree>
    <p:extLst>
      <p:ext uri="{BB962C8B-B14F-4D97-AF65-F5344CB8AC3E}">
        <p14:creationId xmlns:p14="http://schemas.microsoft.com/office/powerpoint/2010/main" val="421349307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3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4C9A5015-9EE6-40A5-B0CB-31BFFDD9A4EB}" type="datetime3">
              <a:rPr lang="en-US" sz="1200" smtClean="0">
                <a:solidFill>
                  <a:prstClr val="black"/>
                </a:solidFill>
              </a:rPr>
              <a:pPr defTabSz="685800">
                <a:defRPr/>
              </a:pPr>
              <a:t>5 March 2025</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DBD8A489-38BD-40B0-9083-7E99DA903139}"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40270799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78622A36-FC8F-4476-8002-426133117C1A}" type="datetime3">
              <a:rPr lang="en-US" sz="1200" smtClean="0">
                <a:solidFill>
                  <a:prstClr val="black"/>
                </a:solidFill>
              </a:rPr>
              <a:pPr defTabSz="685800">
                <a:defRPr/>
              </a:pPr>
              <a:t>5 March 2025</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6D38CB16-FC74-415F-A778-AFAE7BEAFAF6}"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49791228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3A82F390-5B63-4068-A9D0-F644AD3195B3}" type="datetime3">
              <a:rPr lang="en-US" sz="1200" smtClean="0">
                <a:solidFill>
                  <a:prstClr val="black"/>
                </a:solidFill>
              </a:rPr>
              <a:pPr defTabSz="685800">
                <a:defRPr/>
              </a:pPr>
              <a:t>5 March 2025</a:t>
            </a:fld>
            <a:endParaRPr lang="en-IN" sz="1200">
              <a:solidFill>
                <a:prstClr val="black"/>
              </a:solidFill>
            </a:endParaRPr>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36FB1E71-4690-4FD4-BBCF-A3779CD52565}"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02064133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4CDB21C6-0923-4961-A20F-7A28DB072D10}" type="datetime3">
              <a:rPr lang="en-US" sz="1200" smtClean="0">
                <a:solidFill>
                  <a:prstClr val="black"/>
                </a:solidFill>
              </a:rPr>
              <a:pPr defTabSz="685800">
                <a:defRPr/>
              </a:pPr>
              <a:t>5 March 2025</a:t>
            </a:fld>
            <a:endParaRPr lang="en-IN" sz="1200">
              <a:solidFill>
                <a:prstClr val="black"/>
              </a:solidFill>
            </a:endParaRPr>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9FD64774-6889-4F3F-87B3-82AF987C97C8}"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14608648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53870F50-75AD-42BD-9FCC-315508736187}" type="datetime3">
              <a:rPr lang="en-US" sz="1200" smtClean="0">
                <a:solidFill>
                  <a:prstClr val="black"/>
                </a:solidFill>
              </a:rPr>
              <a:pPr defTabSz="685800">
                <a:defRPr/>
              </a:pPr>
              <a:t>5 March 2025</a:t>
            </a:fld>
            <a:endParaRPr lang="en-IN" sz="1200">
              <a:solidFill>
                <a:prstClr val="black"/>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102715D1-A74F-4481-8AFF-0CF19F1A4227}"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93332481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1500" b="1"/>
            </a:lvl1pPr>
          </a:lstStyle>
          <a:p>
            <a:r>
              <a:rPr lang="en-US" smtClean="0"/>
              <a:t>Click to edit Master title style</a:t>
            </a:r>
            <a:endParaRPr lang="en-IN"/>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CABDD43D-E7AE-4424-AE04-B9CE5412EE81}" type="datetime3">
              <a:rPr lang="en-US" sz="1200" smtClean="0">
                <a:solidFill>
                  <a:prstClr val="black"/>
                </a:solidFill>
              </a:rPr>
              <a:pPr defTabSz="685800">
                <a:defRPr/>
              </a:pPr>
              <a:t>5 March 2025</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4B936656-7811-4E10-ABA8-C743BA19F43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70698254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5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87A21FB6-D61F-403D-94D9-B19EE8A5BC42}" type="datetime3">
              <a:rPr lang="en-US" sz="1200" smtClean="0">
                <a:solidFill>
                  <a:prstClr val="black"/>
                </a:solidFill>
              </a:rPr>
              <a:pPr defTabSz="685800">
                <a:defRPr/>
              </a:pPr>
              <a:t>5 March 2025</a:t>
            </a:fld>
            <a:endParaRPr lang="en-IN" sz="1200">
              <a:solidFill>
                <a:prstClr val="black"/>
              </a:solidFill>
            </a:endParaRPr>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7A0E505A-A9CD-4645-BB6F-663BC8294A50}"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382410854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983D0BE5-B565-4932-BADA-8E47D0D5B9DE}" type="datetime3">
              <a:rPr lang="en-US" sz="1200" smtClean="0">
                <a:solidFill>
                  <a:prstClr val="black"/>
                </a:solidFill>
              </a:rPr>
              <a:pPr defTabSz="685800">
                <a:defRPr/>
              </a:pPr>
              <a:t>5 March 2025</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0FB21827-D599-4054-9CED-35F966873CD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2155942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solidFill>
                  <a:schemeClr val="tx1">
                    <a:tint val="75000"/>
                  </a:schemeClr>
                </a:solidFill>
              </a:defRPr>
            </a:lvl1pPr>
          </a:lstStyle>
          <a:p>
            <a:pPr>
              <a:defRPr/>
            </a:pPr>
            <a:endParaRPr lang="en-US"/>
          </a:p>
        </p:txBody>
      </p:sp>
      <p:sp>
        <p:nvSpPr>
          <p:cNvPr id="20" name="Footer Placeholder 5"/>
          <p:cNvSpPr>
            <a:spLocks noGrp="1"/>
          </p:cNvSpPr>
          <p:nvPr>
            <p:ph type="ftr" sz="quarter" idx="11"/>
          </p:nvPr>
        </p:nvSpPr>
        <p:spPr/>
        <p:txBody>
          <a:bodyPr/>
          <a:lstStyle>
            <a:lvl1pPr>
              <a:defRPr>
                <a:solidFill>
                  <a:schemeClr val="tx1">
                    <a:tint val="75000"/>
                  </a:schemeClr>
                </a:solidFill>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smtClean="0"/>
            </a:lvl1pPr>
          </a:lstStyle>
          <a:p>
            <a:pPr>
              <a:defRPr/>
            </a:pPr>
            <a:fld id="{9AE43B1A-6F8C-40CB-9A85-670DED5E1141}" type="slidenum">
              <a:rPr lang="en-US" altLang="en-US"/>
              <a:pPr>
                <a:defRPr/>
              </a:pPr>
              <a:t>‹#›</a:t>
            </a:fld>
            <a:endParaRPr lang="en-US" altLang="en-US"/>
          </a:p>
        </p:txBody>
      </p:sp>
    </p:spTree>
    <p:extLst>
      <p:ext uri="{BB962C8B-B14F-4D97-AF65-F5344CB8AC3E}">
        <p14:creationId xmlns:p14="http://schemas.microsoft.com/office/powerpoint/2010/main" val="271588460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2"/>
            <a:ext cx="2133600" cy="365125"/>
          </a:xfrm>
          <a:prstGeom prst="rect">
            <a:avLst/>
          </a:prstGeom>
        </p:spPr>
        <p:txBody>
          <a:bodyPr/>
          <a:lstStyle>
            <a:lvl1pPr>
              <a:defRPr/>
            </a:lvl1pPr>
          </a:lstStyle>
          <a:p>
            <a:pPr defTabSz="685800">
              <a:defRPr/>
            </a:pPr>
            <a:fld id="{A2E116E8-DA5F-42E5-B0B1-9907E32B06B3}" type="datetime3">
              <a:rPr lang="en-US" sz="1200" smtClean="0">
                <a:solidFill>
                  <a:prstClr val="black"/>
                </a:solidFill>
              </a:rPr>
              <a:pPr defTabSz="685800">
                <a:defRPr/>
              </a:pPr>
              <a:t>5 March 2025</a:t>
            </a:fld>
            <a:endParaRPr lang="en-IN" sz="1200">
              <a:solidFill>
                <a:prstClr val="black"/>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lvl1pPr>
              <a:defRPr/>
            </a:lvl1pPr>
          </a:lstStyle>
          <a:p>
            <a:pPr defTabSz="685800">
              <a:defRPr/>
            </a:pPr>
            <a:r>
              <a:rPr lang="en-US" sz="1200" smtClean="0">
                <a:solidFill>
                  <a:prstClr val="black"/>
                </a:solidFill>
              </a:rPr>
              <a:t>IS ZC464, Machine Learning</a:t>
            </a:r>
            <a:endParaRPr lang="en-IN" sz="1200">
              <a:solidFill>
                <a:prstClr val="black"/>
              </a:solidFill>
            </a:endParaRPr>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lvl1pPr>
              <a:defRPr/>
            </a:lvl1pPr>
          </a:lstStyle>
          <a:p>
            <a:pPr defTabSz="685800">
              <a:defRPr/>
            </a:pPr>
            <a:fld id="{56872A46-881B-4CE5-A377-400F5AC5756F}" type="slidenum">
              <a:rPr lang="en-IN" sz="1200" smtClean="0">
                <a:solidFill>
                  <a:prstClr val="black"/>
                </a:solidFill>
              </a:rPr>
              <a:pPr defTabSz="685800">
                <a:defRPr/>
              </a:pPr>
              <a:t>‹#›</a:t>
            </a:fld>
            <a:endParaRPr lang="en-IN" sz="1200">
              <a:solidFill>
                <a:prstClr val="black"/>
              </a:solidFill>
            </a:endParaRPr>
          </a:p>
        </p:txBody>
      </p:sp>
    </p:spTree>
    <p:extLst>
      <p:ext uri="{BB962C8B-B14F-4D97-AF65-F5344CB8AC3E}">
        <p14:creationId xmlns:p14="http://schemas.microsoft.com/office/powerpoint/2010/main" val="8659677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11452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779459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063108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8665483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554704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1223738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4241365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0328645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p:nvPr userDrawn="1"/>
        </p:nvSpPr>
        <p:spPr>
          <a:xfrm>
            <a:off x="3276600" y="6596065"/>
            <a:ext cx="5867400" cy="219291"/>
          </a:xfrm>
          <a:prstGeom prst="rect">
            <a:avLst/>
          </a:prstGeom>
          <a:noFill/>
        </p:spPr>
        <p:txBody>
          <a:bodyPr>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1"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42497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6C300FC-D642-4D31-8A15-4FA78C96497F}" type="datetime1">
              <a:rPr lang="en-US" smtClean="0"/>
              <a:t>3/5/2025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3" name="Content Placeholder 2"/>
          <p:cNvSpPr>
            <a:spLocks noGrp="1"/>
          </p:cNvSpPr>
          <p:nvPr>
            <p:ph idx="1" hasCustomPrompt="1"/>
          </p:nvPr>
        </p:nvSpPr>
        <p:spPr>
          <a:xfrm>
            <a:off x="304800" y="1493841"/>
            <a:ext cx="8229600" cy="4525963"/>
          </a:xfr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3"/>
            <a:ext cx="5867400" cy="187615"/>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19" b="1" i="0" u="none" strike="noStrike" kern="1200" cap="none" spc="0" normalizeH="0" baseline="0" noProof="0" dirty="0">
                <a:ln>
                  <a:noFill/>
                </a:ln>
                <a:solidFill>
                  <a:srgbClr val="101141"/>
                </a:solidFill>
                <a:effectLst/>
                <a:uLnTx/>
                <a:uFillTx/>
                <a:latin typeface="Arial"/>
                <a:ea typeface="+mn-ea"/>
                <a:cs typeface="Arial"/>
              </a:rPr>
              <a:t>BITS </a:t>
            </a:r>
            <a:r>
              <a:rPr kumimoji="0" lang="en-US" sz="619"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grpSp>
        <p:nvGrpSpPr>
          <p:cNvPr id="12" name="Group 11"/>
          <p:cNvGrpSpPr/>
          <p:nvPr userDrawn="1"/>
        </p:nvGrpSpPr>
        <p:grpSpPr>
          <a:xfrm>
            <a:off x="2083888" y="6550675"/>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6629402" y="-1"/>
            <a:ext cx="2193193" cy="692697"/>
          </a:xfrm>
          <a:prstGeom prst="rect">
            <a:avLst/>
          </a:prstGeom>
        </p:spPr>
      </p:pic>
      <p:grpSp>
        <p:nvGrpSpPr>
          <p:cNvPr id="19" name="Group 18"/>
          <p:cNvGrpSpPr/>
          <p:nvPr userDrawn="1"/>
        </p:nvGrpSpPr>
        <p:grpSpPr>
          <a:xfrm>
            <a:off x="2133600" y="6558116"/>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3" name="Group 22"/>
          <p:cNvGrpSpPr/>
          <p:nvPr userDrawn="1"/>
        </p:nvGrpSpPr>
        <p:grpSpPr>
          <a:xfrm>
            <a:off x="0" y="1295404"/>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Content Placeholder 18"/>
          <p:cNvSpPr>
            <a:spLocks noGrp="1"/>
          </p:cNvSpPr>
          <p:nvPr>
            <p:ph sz="quarter" idx="10"/>
          </p:nvPr>
        </p:nvSpPr>
        <p:spPr>
          <a:xfrm>
            <a:off x="304800" y="152400"/>
            <a:ext cx="6324600" cy="1143000"/>
          </a:xfr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4495800" y="6363741"/>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pPr defTabSz="685800"/>
            <a:endParaRPr lang="en-US" sz="1200">
              <a:solidFill>
                <a:prstClr val="black">
                  <a:tint val="75000"/>
                </a:prstClr>
              </a:solidFill>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pPr defTabSz="685800"/>
            <a:endParaRPr lang="en-US" sz="1200">
              <a:solidFill>
                <a:prstClr val="black">
                  <a:tint val="75000"/>
                </a:prstClr>
              </a:solidFill>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7010400" y="6101555"/>
            <a:ext cx="2133600" cy="365125"/>
          </a:xfrm>
        </p:spPr>
        <p:txBody>
          <a:bodyPr/>
          <a:lstStyle/>
          <a:p>
            <a:pPr defTabSz="685800"/>
            <a:fld id="{BC8D7E44-7D4F-4942-A8C9-2DF6BF8399E8}" type="slidenum">
              <a:rPr lang="en-US" sz="1200" smtClean="0">
                <a:solidFill>
                  <a:prstClr val="black">
                    <a:tint val="75000"/>
                  </a:prstClr>
                </a:solidFill>
              </a:rPr>
              <a:pPr defTabSz="685800"/>
              <a:t>‹#›</a:t>
            </a:fld>
            <a:endParaRPr lang="en-US" sz="1200" dirty="0">
              <a:solidFill>
                <a:prstClr val="black">
                  <a:tint val="75000"/>
                </a:prstClr>
              </a:solidFill>
            </a:endParaRPr>
          </a:p>
        </p:txBody>
      </p:sp>
    </p:spTree>
    <p:extLst>
      <p:ext uri="{BB962C8B-B14F-4D97-AF65-F5344CB8AC3E}">
        <p14:creationId xmlns:p14="http://schemas.microsoft.com/office/powerpoint/2010/main" val="109891175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7555429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0742195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5441329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8615766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8524862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2792647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8405509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9242831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22983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3297887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489485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4781336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213952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7267824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3315044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16159854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260849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8056779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7650216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715DBA4-7D61-4EF0-84ED-BC77BBBD76C3}"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0021272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11720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8480083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0456427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2729078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524387120"/>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97605861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5151350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4046233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0803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2F12F95-64FA-403E-9EE0-678C65D0D299}"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3361102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3444307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6233097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6553120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1767419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5715331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4206972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1916281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6951849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885945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F1200599-7BEE-463B-8411-A43917BFC349}" type="datetime1">
              <a:rPr lang="en-US" smtClean="0"/>
              <a:t>3/5/2025</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2959362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5292274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736362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427925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77477457"/>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573446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312192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090781968"/>
      </p:ext>
    </p:extLst>
  </p:cSld>
  <p:clrMapOvr>
    <a:masterClrMapping/>
  </p:clrMapOvr>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596281116"/>
      </p:ext>
    </p:extLst>
  </p:cSld>
  <p:clrMapOvr>
    <a:masterClrMapping/>
  </p:clrMapOvr>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5701275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6D73415C-FE33-4DC2-96C9-9FF4625BB8E2}" type="datetime1">
              <a:rPr lang="en-US" smtClean="0"/>
              <a:t>3/5/2025</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603927044"/>
      </p:ext>
    </p:extLst>
  </p:cSld>
  <p:clrMapOvr>
    <a:masterClrMapping/>
  </p:clrMapOvr>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58153540"/>
      </p:ext>
    </p:extLst>
  </p:cSld>
  <p:clrMapOvr>
    <a:masterClrMapping/>
  </p:clrMapOvr>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514245938"/>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01965298"/>
      </p:ext>
    </p:extLst>
  </p:cSld>
  <p:clrMapOvr>
    <a:masterClrMapping/>
  </p:clrMapOvr>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667777428"/>
      </p:ext>
    </p:extLst>
  </p:cSld>
  <p:clrMapOvr>
    <a:masterClrMapping/>
  </p:clrMapOvr>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671426488"/>
      </p:ext>
    </p:extLst>
  </p:cSld>
  <p:clrMapOvr>
    <a:masterClrMapping/>
  </p:clrMapOvr>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5790675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732436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0808033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33537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10943E7-37D7-437E-B58C-A5C75F070D4E}" type="datetime1">
              <a:rPr lang="en-US" smtClean="0"/>
              <a:t>3/5/2025</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92306488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4413756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2141382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2403369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76128166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2060582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6556204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5154920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91503020"/>
      </p:ext>
    </p:extLst>
  </p:cSld>
  <p:clrMapOvr>
    <a:masterClrMapping/>
  </p:clrMapOvr>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2673063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2CCDF47-80FE-4CCA-BCF7-3F457F9B8440}"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64279332"/>
      </p:ext>
    </p:extLst>
  </p:cSld>
  <p:clrMapOvr>
    <a:masterClrMapping/>
  </p:clrMapOvr>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39734260"/>
      </p:ext>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47335557"/>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43416267"/>
      </p:ext>
    </p:extLst>
  </p:cSld>
  <p:clrMapOvr>
    <a:masterClrMapping/>
  </p:clrMapOvr>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629591060"/>
      </p:ext>
    </p:extLst>
  </p:cSld>
  <p:clrMapOvr>
    <a:masterClrMapping/>
  </p:clrMapOvr>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052883203"/>
      </p:ext>
    </p:extLst>
  </p:cSld>
  <p:clrMapOvr>
    <a:masterClrMapping/>
  </p:clrMapOvr>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693445634"/>
      </p:ext>
    </p:extLst>
  </p:cSld>
  <p:clrMapOvr>
    <a:masterClrMapping/>
  </p:clrMapOvr>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9931593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91132570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71591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D5FADEA-6F6D-4933-9FE0-B6F37CE7554E}"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1174619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9767237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23487403"/>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4240146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6046692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6662765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2207574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59258412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745259"/>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8220064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BF5BD2D-709E-47A5-BC42-9994CC74C963}"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65316571"/>
      </p:ext>
    </p:extLst>
  </p:cSld>
  <p:clrMapOvr>
    <a:masterClrMapping/>
  </p:clrMapOvr>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462536437"/>
      </p:ext>
    </p:extLst>
  </p:cSld>
  <p:clrMapOvr>
    <a:masterClrMapping/>
  </p:clrMapOvr>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890146193"/>
      </p:ext>
    </p:extLst>
  </p:cSld>
  <p:clrMapOvr>
    <a:masterClrMapping/>
  </p:clrMapOvr>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04784652"/>
      </p:ext>
    </p:extLst>
  </p:cSld>
  <p:clrMapOvr>
    <a:masterClrMapping/>
  </p:clrMapOvr>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357331262"/>
      </p:ext>
    </p:extLst>
  </p:cSld>
  <p:clrMapOvr>
    <a:masterClrMapping/>
  </p:clrMapOvr>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15766120"/>
      </p:ext>
    </p:extLst>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99873573"/>
      </p:ext>
    </p:extLst>
  </p:cSld>
  <p:clrMapOvr>
    <a:masterClrMapping/>
  </p:clrMapOvr>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7817791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1096717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52203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BA816B7-1F90-4FDA-9242-9B28AC85CD40}"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706425105"/>
      </p:ext>
    </p:extLst>
  </p:cSld>
  <p:clrMapOvr>
    <a:masterClrMapping/>
  </p:clrMapOvr>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35955689"/>
      </p:ext>
    </p:extLst>
  </p:cSld>
  <p:clrMapOvr>
    <a:masterClrMapping/>
  </p:clrMapOvr>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70433799"/>
      </p:ext>
    </p:extLst>
  </p:cSld>
  <p:clrMapOvr>
    <a:masterClrMapping/>
  </p:clrMapOvr>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46333833"/>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758631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60352397"/>
      </p:ext>
    </p:extLst>
  </p:cSld>
  <p:clrMapOvr>
    <a:masterClrMapping/>
  </p:clrMapOvr>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28671618"/>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4125761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28252538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49900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0C1690-8CA7-4BF3-A2AD-205F376CB408}"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6551365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3546157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75086833"/>
      </p:ext>
    </p:extLst>
  </p:cSld>
  <p:clrMapOvr>
    <a:masterClrMapping/>
  </p:clrMapOvr>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60208207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23129567"/>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a:lvl1pPr>
          </a:lstStyle>
          <a:p>
            <a:fld id="{D4BA49AC-67B1-49CC-A865-4C2521DF5135}" type="slidenum">
              <a:rPr lang="en-US" altLang="en-US"/>
              <a:pPr/>
              <a:t>‹#›</a:t>
            </a:fld>
            <a:endParaRPr lang="en-US" altLang="en-US"/>
          </a:p>
        </p:txBody>
      </p:sp>
    </p:spTree>
    <p:extLst>
      <p:ext uri="{BB962C8B-B14F-4D97-AF65-F5344CB8AC3E}">
        <p14:creationId xmlns:p14="http://schemas.microsoft.com/office/powerpoint/2010/main" val="2500574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 name="TextBox 4"/>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grpSp>
        <p:nvGrpSpPr>
          <p:cNvPr id="6" name="Group 8"/>
          <p:cNvGrpSpPr>
            <a:grpSpLocks/>
          </p:cNvGrpSpPr>
          <p:nvPr userDrawn="1"/>
        </p:nvGrpSpPr>
        <p:grpSpPr bwMode="auto">
          <a:xfrm>
            <a:off x="2084388" y="6550025"/>
            <a:ext cx="7059612" cy="49213"/>
            <a:chOff x="2083888" y="6550671"/>
            <a:chExt cx="7060112" cy="48665"/>
          </a:xfrm>
        </p:grpSpPr>
        <p:sp>
          <p:nvSpPr>
            <p:cNvPr id="7" name="Rectangle 6"/>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0" name="Picture 12" descr="Picture 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3"/>
          <p:cNvGrpSpPr>
            <a:grpSpLocks/>
          </p:cNvGrpSpPr>
          <p:nvPr userDrawn="1"/>
        </p:nvGrpSpPr>
        <p:grpSpPr bwMode="auto">
          <a:xfrm>
            <a:off x="2133600" y="6557963"/>
            <a:ext cx="7010400" cy="46037"/>
            <a:chOff x="1905000" y="6553200"/>
            <a:chExt cx="7010400" cy="45719"/>
          </a:xfrm>
        </p:grpSpPr>
        <p:sp>
          <p:nvSpPr>
            <p:cNvPr id="12" name="Rectangle 11"/>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5" name="Group 17"/>
          <p:cNvGrpSpPr>
            <a:grpSpLocks/>
          </p:cNvGrpSpPr>
          <p:nvPr userDrawn="1"/>
        </p:nvGrpSpPr>
        <p:grpSpPr bwMode="auto">
          <a:xfrm>
            <a:off x="0" y="1295400"/>
            <a:ext cx="7010400" cy="46038"/>
            <a:chOff x="1905000" y="6553200"/>
            <a:chExt cx="7010400" cy="45719"/>
          </a:xfrm>
        </p:grpSpPr>
        <p:sp>
          <p:nvSpPr>
            <p:cNvPr id="16" name="Rectangle 1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ectangle 1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normAutofit/>
          </a:bodyPr>
          <a:lstStyle>
            <a:lvl1pPr marL="0" marR="0" indent="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1400">
                <a:latin typeface="Times New Roman" panose="020206030504050203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Times New Roman" panose="02020603050405020304" pitchFamily="18" charset="0"/>
                <a:cs typeface="Times New Roman" panose="02020603050405020304" pitchFamily="18" charset="0"/>
              </a:defRPr>
            </a:lvl2pPr>
          </a:lstStyle>
          <a:p>
            <a:pPr lvl="0"/>
            <a:endParaRPr lang="en-US" dirty="0"/>
          </a:p>
        </p:txBody>
      </p:sp>
      <p:sp>
        <p:nvSpPr>
          <p:cNvPr id="19" name="Date Placeholder 4"/>
          <p:cNvSpPr>
            <a:spLocks noGrp="1"/>
          </p:cNvSpPr>
          <p:nvPr>
            <p:ph type="dt" sz="half" idx="10"/>
          </p:nvPr>
        </p:nvSpPr>
        <p:spPr/>
        <p:txBody>
          <a:bodyPr/>
          <a:lstStyle>
            <a:lvl1pPr>
              <a:defRPr/>
            </a:lvl1pPr>
          </a:lstStyle>
          <a:p>
            <a:pPr>
              <a:defRPr/>
            </a:pPr>
            <a:endParaRPr lang="en-US"/>
          </a:p>
        </p:txBody>
      </p:sp>
      <p:sp>
        <p:nvSpPr>
          <p:cNvPr id="20" name="Footer Placeholder 5"/>
          <p:cNvSpPr>
            <a:spLocks noGrp="1"/>
          </p:cNvSpPr>
          <p:nvPr>
            <p:ph type="ftr" sz="quarter" idx="11"/>
          </p:nvPr>
        </p:nvSpPr>
        <p:spPr/>
        <p:txBody>
          <a:bodyPr/>
          <a:lstStyle>
            <a:lvl1pPr>
              <a:defRPr/>
            </a:lvl1pPr>
          </a:lstStyle>
          <a:p>
            <a:pPr>
              <a:defRPr/>
            </a:pPr>
            <a:endParaRPr lang="en-US"/>
          </a:p>
        </p:txBody>
      </p:sp>
      <p:sp>
        <p:nvSpPr>
          <p:cNvPr id="21" name="Slide Number Placeholder 7"/>
          <p:cNvSpPr>
            <a:spLocks noGrp="1"/>
          </p:cNvSpPr>
          <p:nvPr>
            <p:ph type="sldNum" sz="quarter" idx="12"/>
          </p:nvPr>
        </p:nvSpPr>
        <p:spPr>
          <a:xfrm>
            <a:off x="7010400" y="6100763"/>
            <a:ext cx="2133600" cy="365125"/>
          </a:xfrm>
        </p:spPr>
        <p:txBody>
          <a:bodyPr/>
          <a:lstStyle>
            <a:lvl1pPr>
              <a:defRPr/>
            </a:lvl1pPr>
          </a:lstStyle>
          <a:p>
            <a:fld id="{D4BA49AC-67B1-49CC-A865-4C2521DF5135}" type="slidenum">
              <a:rPr lang="en-US" altLang="en-US"/>
              <a:pPr/>
              <a:t>‹#›</a:t>
            </a:fld>
            <a:endParaRPr lang="en-US" altLang="en-US"/>
          </a:p>
        </p:txBody>
      </p:sp>
    </p:spTree>
    <p:extLst>
      <p:ext uri="{BB962C8B-B14F-4D97-AF65-F5344CB8AC3E}">
        <p14:creationId xmlns:p14="http://schemas.microsoft.com/office/powerpoint/2010/main" val="309402963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99034424"/>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25141530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6200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a:t>Click to edit Master title style</a:t>
            </a:r>
            <a:endParaRPr lang="en-IN"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320217224"/>
      </p:ext>
    </p:extLst>
  </p:cSld>
  <p:clrMapOvr>
    <a:masterClrMapping/>
  </p:clrMapOvr>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9538204"/>
      </p:ext>
    </p:extLst>
  </p:cSld>
  <p:clrMapOvr>
    <a:masterClrMapping/>
  </p:clrMapOvr>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294188342"/>
      </p:ext>
    </p:extLst>
  </p:cSld>
  <p:clrMapOvr>
    <a:masterClrMapping/>
  </p:clrMapOvr>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4031160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6511664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5163277"/>
      </p:ext>
    </p:extLst>
  </p:cSld>
  <p:clrMapOvr>
    <a:masterClrMapping/>
  </p:clrMapOvr>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4625911"/>
      </p:ext>
    </p:extLst>
  </p:cSld>
  <p:clrMapOvr>
    <a:masterClrMapping/>
  </p:clrMapOvr>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8102112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39427372"/>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69339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ED7F078-45CA-436D-BCDB-2763B33808C1}"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9162349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8528881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489053517"/>
      </p:ext>
    </p:extLst>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71014906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47922809"/>
      </p:ext>
    </p:extLst>
  </p:cSld>
  <p:clrMapOvr>
    <a:masterClrMapping/>
  </p:clrMapOvr>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56642449"/>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0604548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54879786"/>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753499160"/>
      </p:ext>
    </p:extLst>
  </p:cSld>
  <p:clrMapOvr>
    <a:masterClrMapping/>
  </p:clrMapOvr>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80429329"/>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1EDC1C1-EAE1-4BB9-9C6A-E69598A608B8}"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33488718"/>
      </p:ext>
    </p:extLst>
  </p:cSld>
  <p:clrMapOvr>
    <a:masterClrMapping/>
  </p:clrMapOvr>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48926281"/>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5565471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88557548"/>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979122"/>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7416707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77378911"/>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265484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42899033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7494650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1864ACAF-850F-4E54-8FE9-8FA2C243DE68}" type="datetime1">
              <a:rPr lang="en-US" smtClean="0"/>
              <a:t>3/5/2025</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844983368"/>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96291383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18125677"/>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8882797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79011942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25677618"/>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665817399"/>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55678223"/>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7406240"/>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765137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EF782099-724F-40AB-8E67-4FB981F47242}" type="datetime1">
              <a:rPr lang="en-US" smtClean="0"/>
              <a:t>3/5/2025</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83932034"/>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6884125"/>
      </p:ext>
    </p:extLst>
  </p:cSld>
  <p:clrMapOvr>
    <a:masterClrMapping/>
  </p:clrMapOvr>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83125135"/>
      </p:ext>
    </p:extLst>
  </p:cSld>
  <p:clrMapOvr>
    <a:masterClrMapping/>
  </p:clrMapOvr>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155426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8350073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669969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7680848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02138938"/>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192540272"/>
      </p:ext>
    </p:extLst>
  </p:cSld>
  <p:clrMapOvr>
    <a:masterClrMapping/>
  </p:clrMapOvr>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212569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B7781A9-26D8-498A-A78A-4369AE67AC51}" type="datetime1">
              <a:rPr lang="en-US" smtClean="0"/>
              <a:t>3/5/2025</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82202989"/>
      </p:ext>
    </p:extLst>
  </p:cSld>
  <p:clrMapOvr>
    <a:masterClrMapping/>
  </p:clrMapOvr>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7798040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04017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3633091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13842902"/>
      </p:ext>
    </p:extLst>
  </p:cSld>
  <p:clrMapOvr>
    <a:masterClrMapping/>
  </p:clrMapOvr>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83072404"/>
      </p:ext>
    </p:extLst>
  </p:cSld>
  <p:clrMapOvr>
    <a:masterClrMapping/>
  </p:clrMapOvr>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43912382"/>
      </p:ext>
    </p:extLst>
  </p:cSld>
  <p:clrMapOvr>
    <a:masterClrMapping/>
  </p:clrMapOvr>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21576215"/>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274183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77450058"/>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60FC157-7303-4896-BF84-95F3AD505D15}"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9364959"/>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5389495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1008134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6095878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87197080"/>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703868199"/>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1"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600" b="1"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066902376"/>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79413145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C699CB88-5E1A-4FAC-892A-60949ACB1F6F}" type="datetimeFigureOut">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6442928"/>
      </p:ext>
    </p:extLst>
  </p:cSld>
  <p:clrMapOvr>
    <a:masterClrMapping/>
  </p:clrMapOvr>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629380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D140035-DD72-475E-99C9-FA286FF8CEF5}" type="datetime1">
              <a:rPr lang="en-US" smtClean="0"/>
              <a:t>3/5/2025</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743212773"/>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06456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581361523"/>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0854224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81074226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71419795"/>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2064976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45049163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1622926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413397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E5326905-178E-415A-9E8A-DF517F197F55}"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60517593"/>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pic>
        <p:nvPicPr>
          <p:cNvPr id="19" name="Google Shape;19;p7"/>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pic>
        <p:nvPicPr>
          <p:cNvPr id="20" name="Google Shape;20;p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1" name="Google Shape;21;p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2" name="Google Shape;22;p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3003274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231855518"/>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
            <a:extLst>
              <a:ext uri="{FF2B5EF4-FFF2-40B4-BE49-F238E27FC236}">
                <a16:creationId xmlns:a16="http://schemas.microsoft.com/office/drawing/2014/main" id="{01325DDF-F0E6-45F8-A83D-1ED42C49AFDA}"/>
              </a:ext>
            </a:extLst>
          </p:cNvPr>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10/11/2021</a:t>
            </a:r>
          </a:p>
        </p:txBody>
      </p:sp>
      <p:sp>
        <p:nvSpPr>
          <p:cNvPr id="6" name="Footer Placeholder 3">
            <a:extLst>
              <a:ext uri="{FF2B5EF4-FFF2-40B4-BE49-F238E27FC236}">
                <a16:creationId xmlns:a16="http://schemas.microsoft.com/office/drawing/2014/main" id="{2CD11F3D-1DE5-40A6-8B8F-EF978BBCA37F}"/>
              </a:ext>
            </a:extLst>
          </p:cNvPr>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Introduction to Data Mining, 2nd Edition</a:t>
            </a:r>
          </a:p>
        </p:txBody>
      </p:sp>
      <p:sp>
        <p:nvSpPr>
          <p:cNvPr id="7" name="Slide Number Placeholder 4">
            <a:extLst>
              <a:ext uri="{FF2B5EF4-FFF2-40B4-BE49-F238E27FC236}">
                <a16:creationId xmlns:a16="http://schemas.microsoft.com/office/drawing/2014/main" id="{47A29662-B91F-4186-87C8-244050184687}"/>
              </a:ext>
            </a:extLst>
          </p:cNvPr>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ACFB14-6A49-4336-A9DC-E7274D22C5D7}" type="slidenum">
              <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42366448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blank">
  <p:cSld name="1_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556792" y="6333133"/>
            <a:ext cx="548699" cy="524699"/>
          </a:xfrm>
          <a:prstGeom prst="rect">
            <a:avLst/>
          </a:prstGeom>
        </p:spPr>
        <p:txBody>
          <a:bodyPr lIns="91425" tIns="91425" rIns="91425" bIns="91425" anchor="ctr" anchorCtr="0">
            <a:noAutofit/>
          </a:bodyPr>
          <a:lstStyle/>
          <a:p>
            <a:pPr marL="0" marR="0" lvl="0" indent="0" algn="r" defTabSz="914400" rtl="0" eaLnBrk="1" fontAlgn="base" latinLnBrk="0" hangingPunct="1">
              <a:lnSpc>
                <a:spcPct val="100000"/>
              </a:lnSpc>
              <a:spcBef>
                <a:spcPts val="0"/>
              </a:spcBef>
              <a:spcAft>
                <a:spcPct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ts val="0"/>
                </a:spcBef>
                <a:spcAft>
                  <a:spcPct val="0"/>
                </a:spcAft>
                <a:buClrTx/>
                <a:buSzTx/>
                <a:buFontTx/>
                <a:buNone/>
                <a:tabLst/>
                <a:defRPr/>
              </a:pPr>
              <a:t>‹#›</a:t>
            </a:fld>
            <a:endParaRPr kumimoji="0" lang="en"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38542729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74900618"/>
      </p:ext>
    </p:extLst>
  </p:cSld>
  <p:clrMapOvr>
    <a:masterClrMapping/>
  </p:clrMapOvr>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8" name="TextBox 7"/>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250782151"/>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7" name="TextBox 16"/>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75400844"/>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0492840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800">
                <a:latin typeface="Cambria" panose="02040503050406030204" pitchFamily="18" charset="0"/>
                <a:ea typeface="Cambria" panose="02040503050406030204" pitchFamily="18" charset="0"/>
                <a:cs typeface="Arial" pitchFamily="34" charset="0"/>
              </a:defRPr>
            </a:lvl2pPr>
            <a:lvl3pPr>
              <a:defRPr sz="18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0" spc="-113"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43341930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D8F48-34D1-47D3-BB07-1911D9B7808E}" type="datetime1">
              <a:rPr lang="en-US" smtClean="0"/>
              <a:t>3/5/2025</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90331599"/>
      </p:ext>
    </p:extLst>
  </p:cSld>
  <p:clrMapOvr>
    <a:masterClrMapping/>
  </p:clrMapOvr>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4198813"/>
      </p:ext>
    </p:extLst>
  </p:cSld>
  <p:clrMapOvr>
    <a:masterClrMapping/>
  </p:clrMapOvr>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482959"/>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7" name="TextBox 16"/>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2530815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54348700"/>
      </p:ext>
    </p:extLst>
  </p:cSld>
  <p:clrMapOvr>
    <a:masterClrMapping/>
  </p:clrMapOvr>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59501010"/>
      </p:ext>
    </p:extLst>
  </p:cSld>
  <p:clrMapOvr>
    <a:masterClrMapping/>
  </p:clrMapOvr>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2615141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6412368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88836906"/>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7" y="381002"/>
            <a:ext cx="692151" cy="2193925"/>
          </a:xfrm>
          <a:prstGeom prst="rect">
            <a:avLst/>
          </a:prstGeom>
          <a:noFill/>
          <a:ln w="9525">
            <a:noFill/>
            <a:miter lim="800000"/>
            <a:headEnd/>
            <a:tailEnd/>
          </a:ln>
        </p:spPr>
      </p:pic>
      <p:sp>
        <p:nvSpPr>
          <p:cNvPr id="10" name="TextBox 9"/>
          <p:cNvSpPr txBox="1"/>
          <p:nvPr/>
        </p:nvSpPr>
        <p:spPr>
          <a:xfrm rot="5400000">
            <a:off x="-2794793" y="3826196"/>
            <a:ext cx="5867400" cy="196208"/>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675" b="1" i="0" u="none" strike="noStrike" kern="1200" cap="none" spc="0" normalizeH="0" baseline="0" noProof="0" dirty="0">
                <a:ln>
                  <a:noFill/>
                </a:ln>
                <a:solidFill>
                  <a:srgbClr val="101141"/>
                </a:solidFill>
                <a:effectLst/>
                <a:uLnTx/>
                <a:uFillTx/>
                <a:latin typeface="Arial"/>
                <a:ea typeface="+mn-ea"/>
                <a:cs typeface="Arial"/>
              </a:rPr>
              <a:t>BITS </a:t>
            </a:r>
            <a:r>
              <a:rPr kumimoji="0" lang="en-US" sz="675"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144331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1142645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175" b="1" i="0" u="none" strike="noStrike" kern="1200" cap="none" spc="-113" normalizeH="0" baseline="0" noProof="0" dirty="0">
                <a:ln>
                  <a:noFill/>
                </a:ln>
                <a:solidFill>
                  <a:prstClr val="white"/>
                </a:solidFill>
                <a:effectLst/>
                <a:uLnTx/>
                <a:uFillTx/>
                <a:latin typeface="Arial"/>
                <a:ea typeface="+mn-ea"/>
                <a:cs typeface="Arial"/>
              </a:rPr>
              <a:t>BITS</a:t>
            </a:r>
            <a:r>
              <a:rPr kumimoji="0" lang="en-US" sz="2175" b="0" i="0" u="none" strike="noStrike" kern="1200" cap="none" spc="-113"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6"/>
            <a:ext cx="1905000" cy="230832"/>
          </a:xfrm>
          <a:prstGeom prst="rect">
            <a:avLst/>
          </a:prstGeom>
          <a:noFill/>
        </p:spPr>
        <p:txBody>
          <a:bodyPr>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24094824"/>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9"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18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4"/>
            <a:ext cx="7620000" cy="2728913"/>
          </a:xfrm>
        </p:spPr>
        <p:txBody>
          <a:bodyPr/>
          <a:lstStyle>
            <a:lvl1pPr>
              <a:defRPr sz="1013">
                <a:latin typeface="Helvetica" panose="020B0604020202030204" pitchFamily="34" charset="0"/>
              </a:defRPr>
            </a:lvl1pPr>
            <a:lvl2pPr>
              <a:defRPr sz="900">
                <a:latin typeface="Helvetica" panose="020B0604020202030204" pitchFamily="34" charset="0"/>
              </a:defRPr>
            </a:lvl2pPr>
            <a:lvl3pPr>
              <a:defRPr sz="788">
                <a:latin typeface="Helvetica" panose="020B0604020202030204" pitchFamily="34" charset="0"/>
              </a:defRPr>
            </a:lvl3pPr>
            <a:lvl4pPr>
              <a:defRPr sz="675">
                <a:latin typeface="Helvetica" panose="020B0604020202030204" pitchFamily="34" charset="0"/>
              </a:defRPr>
            </a:lvl4pPr>
            <a:lvl5pPr>
              <a:defRPr sz="675">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4"/>
            <a:ext cx="8397717" cy="395287"/>
          </a:xfrm>
        </p:spPr>
        <p:txBody>
          <a:bodyPr>
            <a:normAutofit/>
          </a:bodyPr>
          <a:lstStyle>
            <a:lvl1pPr marL="0" indent="0">
              <a:buNone/>
              <a:defRPr sz="1125"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207732347"/>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defTabSz="685800" fontAlgn="auto">
              <a:spcBef>
                <a:spcPts val="0"/>
              </a:spcBef>
              <a:spcAft>
                <a:spcPts val="0"/>
              </a:spcAft>
            </a:pPr>
            <a:r>
              <a:rPr lang="en-US" smtClean="0">
                <a:solidFill>
                  <a:prstClr val="black">
                    <a:tint val="75000"/>
                  </a:prstClr>
                </a:solidFill>
              </a:rPr>
              <a:t>10/11/2021</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685800" fontAlgn="auto">
              <a:spcBef>
                <a:spcPts val="0"/>
              </a:spcBef>
              <a:spcAft>
                <a:spcPts val="0"/>
              </a:spcAft>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685800" fontAlgn="auto">
              <a:spcBef>
                <a:spcPts val="0"/>
              </a:spcBef>
              <a:spcAft>
                <a:spcPts val="0"/>
              </a:spcAft>
            </a:pPr>
            <a:fld id="{B6F15528-21DE-4FAA-801E-634DDDAF4B2B}" type="slidenum">
              <a:rPr lang="en-US" smtClean="0">
                <a:solidFill>
                  <a:prstClr val="black">
                    <a:tint val="75000"/>
                  </a:prstClr>
                </a:solidFill>
              </a:rPr>
              <a:pPr defTabSz="685800" fontAlgn="auto">
                <a:spcBef>
                  <a:spcPts val="0"/>
                </a:spcBef>
                <a:spcAft>
                  <a:spcPts val="0"/>
                </a:spcAft>
              </a:pPr>
              <a:t>‹#›</a:t>
            </a:fld>
            <a:endParaRPr lang="en-US">
              <a:solidFill>
                <a:prstClr val="black">
                  <a:tint val="75000"/>
                </a:prstClr>
              </a:solidFill>
            </a:endParaRPr>
          </a:p>
        </p:txBody>
      </p:sp>
      <p:sp>
        <p:nvSpPr>
          <p:cNvPr id="6" name="Isosceles Triangle 5"/>
          <p:cNvSpPr>
            <a:spLocks noChangeAspect="1"/>
          </p:cNvSpPr>
          <p:nvPr/>
        </p:nvSpPr>
        <p:spPr>
          <a:xfrm rot="5400000">
            <a:off x="419101" y="6467476"/>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4531347"/>
      </p:ext>
    </p:extLst>
  </p:cSld>
  <p:clrMapOvr>
    <a:masterClrMapping/>
  </p:clrMapOvr>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5051807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54488305"/>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1505654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00692890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7941917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24477306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24279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3806457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0422745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06999404"/>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4122173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3295346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24486283"/>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60221115"/>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74672603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0353461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25912167"/>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577322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9662753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784655219"/>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031132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69962320"/>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41941534"/>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9160861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02284540"/>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2007419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29405213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48796047"/>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705038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27984644"/>
      </p:ext>
    </p:extLst>
  </p:cSld>
  <p:clrMapOvr>
    <a:masterClrMapping/>
  </p:clrMapOvr>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89144764"/>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8807034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52629384"/>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17420230"/>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63372740"/>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4902479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1968344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2683522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98600516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8427352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822906786"/>
      </p:ext>
    </p:extLst>
  </p:cSld>
  <p:clrMapOvr>
    <a:masterClrMapping/>
  </p:clrMapOvr>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7582399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19"/>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up 24"/>
          <p:cNvGrpSpPr>
            <a:grpSpLocks/>
          </p:cNvGrpSpPr>
          <p:nvPr userDrawn="1"/>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3" name="Picture 14"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1100"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34739126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647346633"/>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5266712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72357126"/>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1004306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2273218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1270467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46817808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469625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41799460"/>
      </p:ext>
    </p:extLst>
  </p:cSld>
  <p:clrMapOvr>
    <a:masterClrMapping/>
  </p:clrMapOvr>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047920659"/>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11353396"/>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28745145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57493149"/>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6483126"/>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67626669"/>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5855749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35220247"/>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007225145"/>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934997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24728956"/>
      </p:ext>
    </p:extLst>
  </p:cSld>
  <p:clrMapOvr>
    <a:masterClrMapping/>
  </p:clrMapOvr>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683217468"/>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45391332"/>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70352374"/>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29727900"/>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482622056"/>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55167316"/>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487591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
                  <a:srgbClr val="000000"/>
                </a:buClr>
                <a:buSzPts val="1800"/>
                <a:buFont typeface="Arial"/>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79594064"/>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00839DE-7ECE-48D2-99DE-21DA18AEA67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9A1433-2BD6-474A-B042-E5F0856EF487}" type="slidenum">
              <a:rPr kumimoji="0" lang="en-GB"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GB"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00945681"/>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200" b="1"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B23240-9A46-45DC-80D8-72E6138EF4CC}" type="slidenum">
              <a:rPr kumimoji="0" lang="en-IN" sz="1600" b="1"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1"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3151184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9720486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9A5015-9EE6-40A5-B0CB-31BFFDD9A4EB}"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8A489-38BD-40B0-9083-7E99DA903139}"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193649810"/>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8622A36-FC8F-4476-8002-426133117C1A}"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D38CB16-FC74-415F-A778-AFAE7BEAFAF6}"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0346957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837055545"/>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CDB21C6-0923-4961-A20F-7A28DB072D10}"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FD64774-6889-4F3F-87B3-82AF987C97C8}"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4004310040"/>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3870F50-75AD-42BD-9FCC-315508736187}"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02715D1-A74F-4481-8AFF-0CF19F1A4227}"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2622606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ABDD43D-E7AE-4424-AE04-B9CE5412EE81}"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B936656-7811-4E10-ABA8-C743BA19F43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56812241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7A21FB6-D61F-403D-94D9-B19EE8A5BC42}"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A0E505A-A9CD-4645-BB6F-663BC8294A50}"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36205346"/>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83D0BE5-B565-4932-BADA-8E47D0D5B9DE}"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FB21827-D599-4054-9CED-35F966873CD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651956197"/>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2E116E8-DA5F-42E5-B0B1-9907E32B06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6872A46-881B-4CE5-A377-400F5AC5756F}"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91954224"/>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419193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4084245"/>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1_Title and Vertical Text">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grpSp>
        <p:nvGrpSpPr>
          <p:cNvPr id="5" name="Group 19"/>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up 24"/>
          <p:cNvGrpSpPr>
            <a:grpSpLocks/>
          </p:cNvGrpSpPr>
          <p:nvPr userDrawn="1"/>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3" name="Picture 14"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en-US" sz="1100" b="1"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BITS </a:t>
            </a:r>
            <a:r>
              <a:rPr kumimoji="0" lang="en-US" altLang="en-US" sz="1100" b="0" i="0" u="none" strike="noStrike" kern="1200" cap="none" spc="0" normalizeH="0" baseline="0" noProof="0">
                <a:ln>
                  <a:noFill/>
                </a:ln>
                <a:solidFill>
                  <a:srgbClr val="101141"/>
                </a:solidFill>
                <a:effectLst/>
                <a:uLnTx/>
                <a:uFillTx/>
                <a:latin typeface="Arial" panose="020B0604020202020204" pitchFamily="34" charset="0"/>
                <a:ea typeface="+mn-ea"/>
                <a:cs typeface="Arial" panose="020B0604020202020204" pitchFamily="34" charset="0"/>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2900476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62397443"/>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757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333668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082256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8403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599940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2"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901831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76522774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10194229"/>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3598894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12934079"/>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3644531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4841953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9678626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5171492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19901781"/>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4385171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2637567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3101738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36158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t="-543"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8924901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2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2001155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03FC3A3A-C8A1-4745-A5AF-BA8F910C1BFF}"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1592369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F89F6C5-9F83-4284-A856-5B5BC05957EC}" type="slidenum">
              <a:rPr kumimoji="0" lang="en-US" altLang="en-US"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1917708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EE6AA240-BB03-4790-A676-9895F78EB64C}" type="datetime1">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33338142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00" b="0" i="0">
                <a:solidFill>
                  <a:schemeClr val="tx1"/>
                </a:solidFill>
                <a:latin typeface="Franklin Gothic Medium"/>
                <a:cs typeface="Franklin Gothic Medium"/>
              </a:defRPr>
            </a:lvl1pPr>
          </a:lstStyle>
          <a:p>
            <a:endParaRPr/>
          </a:p>
        </p:txBody>
      </p:sp>
      <p:sp>
        <p:nvSpPr>
          <p:cNvPr id="3" name="Holder 3"/>
          <p:cNvSpPr>
            <a:spLocks noGrp="1"/>
          </p:cNvSpPr>
          <p:nvPr>
            <p:ph sz="half" idx="2"/>
          </p:nvPr>
        </p:nvSpPr>
        <p:spPr>
          <a:xfrm>
            <a:off x="457200" y="1577340"/>
            <a:ext cx="3977640"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096345" y="6564312"/>
            <a:ext cx="951547" cy="169545"/>
          </a:xfrm>
          <a:prstGeom prst="rect">
            <a:avLst/>
          </a:prstGeom>
        </p:spPr>
        <p:txBody>
          <a:bodyPr lIns="0" tIns="0" rIns="0" bIns="0"/>
          <a:lstStyle>
            <a:lvl1pPr>
              <a:defRPr sz="750" b="0" i="0">
                <a:solidFill>
                  <a:srgbClr val="7F7F7F"/>
                </a:solidFill>
                <a:latin typeface="Franklin Gothic Medium"/>
                <a:cs typeface="Franklin Gothic Medium"/>
              </a:defRPr>
            </a:lvl1pPr>
          </a:lstStyle>
          <a:p>
            <a:pPr marL="9525" marR="0" lvl="0" indent="0" algn="l" defTabSz="914400" rtl="0" eaLnBrk="1" fontAlgn="base" latinLnBrk="0" hangingPunct="1">
              <a:lnSpc>
                <a:spcPct val="100000"/>
              </a:lnSpc>
              <a:spcBef>
                <a:spcPts val="11"/>
              </a:spcBef>
              <a:spcAft>
                <a:spcPct val="0"/>
              </a:spcAft>
              <a:buClrTx/>
              <a:buSzTx/>
              <a:buFontTx/>
              <a:buNone/>
              <a:tabLst/>
              <a:defRPr/>
            </a:pPr>
            <a:r>
              <a:rPr kumimoji="0" lang="en-IN" sz="750" b="0" i="0" u="none" strike="noStrike" kern="1200" cap="none" spc="-11" normalizeH="0" baseline="0" noProof="0" smtClean="0">
                <a:ln>
                  <a:noFill/>
                </a:ln>
                <a:solidFill>
                  <a:srgbClr val="7F7F7F"/>
                </a:solidFill>
                <a:effectLst/>
                <a:uLnTx/>
                <a:uFillTx/>
                <a:latin typeface="Franklin Gothic Medium"/>
                <a:ea typeface="+mn-ea"/>
              </a:rPr>
              <a:t>Lisa</a:t>
            </a:r>
            <a:r>
              <a:rPr kumimoji="0" lang="en-IN" sz="750" b="0" i="0" u="none" strike="noStrike" kern="1200" cap="none" spc="-19" normalizeH="0" baseline="0" noProof="0" smtClean="0">
                <a:ln>
                  <a:noFill/>
                </a:ln>
                <a:solidFill>
                  <a:srgbClr val="7F7F7F"/>
                </a:solidFill>
                <a:effectLst/>
                <a:uLnTx/>
                <a:uFillTx/>
                <a:latin typeface="Franklin Gothic Medium"/>
                <a:ea typeface="+mn-ea"/>
              </a:rPr>
              <a:t> </a:t>
            </a:r>
            <a:r>
              <a:rPr kumimoji="0" lang="en-IN" sz="750" b="0" i="0" u="none" strike="noStrike" kern="1200" cap="none" spc="-11" normalizeH="0" baseline="0" noProof="0" smtClean="0">
                <a:ln>
                  <a:noFill/>
                </a:ln>
                <a:solidFill>
                  <a:srgbClr val="7F7F7F"/>
                </a:solidFill>
                <a:effectLst/>
                <a:uLnTx/>
                <a:uFillTx/>
                <a:latin typeface="Franklin Gothic Medium"/>
                <a:ea typeface="+mn-ea"/>
              </a:rPr>
              <a:t>Yan, </a:t>
            </a:r>
            <a:r>
              <a:rPr kumimoji="0" lang="en-IN" sz="750" b="0" i="0" u="none" strike="noStrike" kern="1200" cap="none" spc="0" normalizeH="0" baseline="0" noProof="0" smtClean="0">
                <a:ln>
                  <a:noFill/>
                </a:ln>
                <a:solidFill>
                  <a:srgbClr val="7F7F7F"/>
                </a:solidFill>
                <a:effectLst/>
                <a:uLnTx/>
                <a:uFillTx/>
                <a:latin typeface="Franklin Gothic Medium"/>
                <a:ea typeface="+mn-ea"/>
              </a:rPr>
              <a:t>CS109,</a:t>
            </a:r>
            <a:r>
              <a:rPr kumimoji="0" lang="en-IN" sz="750" b="0" i="0" u="none" strike="noStrike" kern="1200" cap="none" spc="-15" normalizeH="0" baseline="0" noProof="0" smtClean="0">
                <a:ln>
                  <a:noFill/>
                </a:ln>
                <a:solidFill>
                  <a:srgbClr val="7F7F7F"/>
                </a:solidFill>
                <a:effectLst/>
                <a:uLnTx/>
                <a:uFillTx/>
                <a:latin typeface="Franklin Gothic Medium"/>
                <a:ea typeface="+mn-ea"/>
              </a:rPr>
              <a:t> </a:t>
            </a:r>
            <a:r>
              <a:rPr kumimoji="0" lang="en-IN" sz="750" b="0" i="0" u="none" strike="noStrike" kern="1200" cap="none" spc="0" normalizeH="0" baseline="0" noProof="0" smtClean="0">
                <a:ln>
                  <a:noFill/>
                </a:ln>
                <a:solidFill>
                  <a:srgbClr val="7F7F7F"/>
                </a:solidFill>
                <a:effectLst/>
                <a:uLnTx/>
                <a:uFillTx/>
                <a:latin typeface="Franklin Gothic Medium"/>
                <a:ea typeface="+mn-ea"/>
              </a:rPr>
              <a:t>2020</a:t>
            </a:r>
            <a:endParaRPr kumimoji="0" lang="en-IN" sz="750" b="0" i="0" u="none" strike="noStrike" kern="1200" cap="none" spc="0" normalizeH="0" baseline="0" noProof="0" dirty="0">
              <a:ln>
                <a:noFill/>
              </a:ln>
              <a:solidFill>
                <a:srgbClr val="7F7F7F"/>
              </a:solidFill>
              <a:effectLst/>
              <a:uLnTx/>
              <a:uFillTx/>
              <a:latin typeface="Franklin Gothic Medium"/>
              <a:ea typeface="+mn-ea"/>
            </a:endParaRPr>
          </a:p>
        </p:txBody>
      </p:sp>
      <p:sp>
        <p:nvSpPr>
          <p:cNvPr id="6" name="Holder 6"/>
          <p:cNvSpPr>
            <a:spLocks noGrp="1"/>
          </p:cNvSpPr>
          <p:nvPr>
            <p:ph type="dt" sz="half" idx="6"/>
          </p:nvPr>
        </p:nvSpPr>
        <p:spPr>
          <a:xfrm>
            <a:off x="457200" y="6377940"/>
            <a:ext cx="2103120" cy="342900"/>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7" name="Holder 7"/>
          <p:cNvSpPr>
            <a:spLocks noGrp="1"/>
          </p:cNvSpPr>
          <p:nvPr>
            <p:ph type="sldNum" sz="quarter" idx="7"/>
          </p:nvPr>
        </p:nvSpPr>
        <p:spPr>
          <a:xfrm>
            <a:off x="8736711" y="6549624"/>
            <a:ext cx="173831" cy="184150"/>
          </a:xfrm>
          <a:prstGeom prst="rect">
            <a:avLst/>
          </a:prstGeom>
        </p:spPr>
        <p:txBody>
          <a:bodyPr lIns="0" tIns="0" rIns="0" bIns="0"/>
          <a:lstStyle>
            <a:lvl1pPr>
              <a:defRPr sz="825" b="0" i="0">
                <a:solidFill>
                  <a:schemeClr val="tx1"/>
                </a:solidFill>
                <a:latin typeface="Franklin Gothic Medium"/>
                <a:cs typeface="Franklin Gothic Medium"/>
              </a:defRPr>
            </a:lvl1pPr>
          </a:lstStyle>
          <a:p>
            <a:pPr marL="28575" marR="0" lvl="0" indent="0" algn="l" defTabSz="914400" rtl="0" eaLnBrk="1" fontAlgn="base" latinLnBrk="0" hangingPunct="1">
              <a:lnSpc>
                <a:spcPct val="100000"/>
              </a:lnSpc>
              <a:spcBef>
                <a:spcPts val="4"/>
              </a:spcBef>
              <a:spcAft>
                <a:spcPct val="0"/>
              </a:spcAft>
              <a:buClrTx/>
              <a:buSzTx/>
              <a:buFontTx/>
              <a:buNone/>
              <a:tabLst/>
              <a:defRPr/>
            </a:pPr>
            <a:fld id="{81D60167-4931-47E6-BA6A-407CBD079E47}" type="slidenum">
              <a:rPr kumimoji="0" lang="en-IN" sz="825" b="0" i="0" u="none" strike="noStrike" kern="1200" cap="none" spc="0" normalizeH="0" baseline="0" noProof="0" smtClean="0">
                <a:ln>
                  <a:noFill/>
                </a:ln>
                <a:solidFill>
                  <a:prstClr val="black"/>
                </a:solidFill>
                <a:effectLst/>
                <a:uLnTx/>
                <a:uFillTx/>
                <a:latin typeface="Franklin Gothic Medium"/>
                <a:ea typeface="+mn-ea"/>
              </a:rPr>
              <a:pPr marL="28575" marR="0" lvl="0" indent="0" algn="l" defTabSz="914400" rtl="0" eaLnBrk="1" fontAlgn="base" latinLnBrk="0" hangingPunct="1">
                <a:lnSpc>
                  <a:spcPct val="100000"/>
                </a:lnSpc>
                <a:spcBef>
                  <a:spcPts val="4"/>
                </a:spcBef>
                <a:spcAft>
                  <a:spcPct val="0"/>
                </a:spcAft>
                <a:buClrTx/>
                <a:buSzTx/>
                <a:buFontTx/>
                <a:buNone/>
                <a:tabLst/>
                <a:defRPr/>
              </a:pPr>
              <a:t>‹#›</a:t>
            </a:fld>
            <a:endParaRPr kumimoji="0" lang="en-IN" sz="825" b="0" i="0" u="none" strike="noStrike" kern="1200" cap="none" spc="0" normalizeH="0" baseline="0" noProof="0" dirty="0">
              <a:ln>
                <a:noFill/>
              </a:ln>
              <a:solidFill>
                <a:prstClr val="black"/>
              </a:solidFill>
              <a:effectLst/>
              <a:uLnTx/>
              <a:uFillTx/>
              <a:latin typeface="Franklin Gothic Medium"/>
              <a:ea typeface="+mn-ea"/>
            </a:endParaRPr>
          </a:p>
        </p:txBody>
      </p:sp>
    </p:spTree>
    <p:extLst>
      <p:ext uri="{BB962C8B-B14F-4D97-AF65-F5344CB8AC3E}">
        <p14:creationId xmlns:p14="http://schemas.microsoft.com/office/powerpoint/2010/main" val="31406079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7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74" b="0" i="0">
                <a:solidFill>
                  <a:srgbClr val="3333B2"/>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180" b="0" i="0">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342899"/>
          </a:xfrm>
          <a:prstGeom prst="rect">
            <a:avLst/>
          </a:prstGeom>
        </p:spPr>
        <p:txBody>
          <a:bodyPr lIns="0" tIns="0" rIns="0" bIns="0"/>
          <a:lstStyle>
            <a:lvl1pPr algn="ctr">
              <a:defRPr>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5" name="Holder 5"/>
          <p:cNvSpPr>
            <a:spLocks noGrp="1"/>
          </p:cNvSpPr>
          <p:nvPr>
            <p:ph type="dt" sz="half" idx="6"/>
          </p:nvPr>
        </p:nvSpPr>
        <p:spPr>
          <a:xfrm>
            <a:off x="457201" y="6377940"/>
            <a:ext cx="2103120" cy="342899"/>
          </a:xfrm>
          <a:prstGeom prst="rect">
            <a:avLst/>
          </a:prstGeom>
        </p:spPr>
        <p:txBody>
          <a:bodyPr lIns="0" tIns="0" rIns="0" bIns="0"/>
          <a:lstStyle>
            <a:lvl1pPr algn="l">
              <a:defRPr>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D8BD707-D9CF-40AE-B4C6-C98DA3205C09}" type="datetimeFigureOut">
              <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
        <p:nvSpPr>
          <p:cNvPr id="6" name="Holder 6"/>
          <p:cNvSpPr>
            <a:spLocks noGrp="1"/>
          </p:cNvSpPr>
          <p:nvPr>
            <p:ph type="sldNum" sz="quarter" idx="7"/>
          </p:nvPr>
        </p:nvSpPr>
        <p:spPr>
          <a:xfrm>
            <a:off x="6583681" y="6377940"/>
            <a:ext cx="2103120" cy="342899"/>
          </a:xfrm>
          <a:prstGeom prst="rect">
            <a:avLst/>
          </a:prstGeom>
        </p:spPr>
        <p:txBody>
          <a:bodyPr lIns="0" tIns="0" rIns="0" bIns="0"/>
          <a:lstStyle>
            <a:lvl1pPr algn="r">
              <a:defRPr>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F15528-21DE-4FAA-801E-634DDDAF4B2B}" type="slidenum">
              <a:rPr kumimoji="0" sz="1600" b="0" i="0" u="none" strike="noStrike" kern="1200" cap="none" spc="0" normalizeH="0" baseline="0" noProof="0">
                <a:ln>
                  <a:noFill/>
                </a:ln>
                <a:solidFill>
                  <a:prstClr val="black">
                    <a:tint val="75000"/>
                  </a:prstClr>
                </a:solidFill>
                <a:effectLst/>
                <a:uLnTx/>
                <a:uFillTx/>
                <a:latin typeface="Tahoma"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sz="1600" b="0" i="0" u="none" strike="noStrike" kern="1200" cap="none" spc="0" normalizeH="0" baseline="0" noProof="0">
              <a:ln>
                <a:noFill/>
              </a:ln>
              <a:solidFill>
                <a:prstClr val="black">
                  <a:tint val="75000"/>
                </a:prstClr>
              </a:solidFill>
              <a:effectLst/>
              <a:uLnTx/>
              <a:uFillTx/>
              <a:latin typeface="Tahoma" charset="0"/>
              <a:ea typeface="+mn-ea"/>
              <a:cs typeface="+mn-cs"/>
            </a:endParaRPr>
          </a:p>
        </p:txBody>
      </p:sp>
    </p:spTree>
    <p:extLst>
      <p:ext uri="{BB962C8B-B14F-4D97-AF65-F5344CB8AC3E}">
        <p14:creationId xmlns:p14="http://schemas.microsoft.com/office/powerpoint/2010/main" val="17943462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017200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239187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p:cNvSpPr txBox="1"/>
          <p:nvPr/>
        </p:nvSpPr>
        <p:spPr>
          <a:xfrm>
            <a:off x="6858000" y="7620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12225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4350201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Box 1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4574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840388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992829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67164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596123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855909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101141"/>
                </a:solidFill>
                <a:effectLst/>
                <a:uLnTx/>
                <a:uFillTx/>
                <a:latin typeface="Arial"/>
                <a:ea typeface="+mn-ea"/>
                <a:cs typeface="Arial"/>
              </a:rPr>
              <a:t>BITS </a:t>
            </a:r>
            <a:r>
              <a:rPr kumimoji="0" lang="en-US" sz="900" b="0" i="0" u="none" strike="noStrike" kern="1200" cap="none" spc="0" normalizeH="0" baseline="0" noProof="0" dirty="0">
                <a:ln>
                  <a:noFill/>
                </a:ln>
                <a:solidFill>
                  <a:srgbClr val="101141"/>
                </a:solidFill>
                <a:effectLst/>
                <a:uLnTx/>
                <a:uFillTx/>
                <a:latin typeface="Arial"/>
                <a:ea typeface="+mn-ea"/>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3486596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900" b="1" i="0" u="none" strike="noStrike" kern="1200" cap="none" spc="-150" normalizeH="0" baseline="0" noProof="0" dirty="0">
                <a:ln>
                  <a:noFill/>
                </a:ln>
                <a:solidFill>
                  <a:prstClr val="white"/>
                </a:solidFill>
                <a:effectLst/>
                <a:uLnTx/>
                <a:uFillTx/>
                <a:latin typeface="Arial"/>
                <a:ea typeface="+mn-ea"/>
                <a:cs typeface="Arial"/>
              </a:rPr>
              <a:t>BITS</a:t>
            </a:r>
            <a:r>
              <a:rPr kumimoji="0" lang="en-US" sz="2900" b="0" i="0" u="none" strike="noStrike" kern="1200" cap="none" spc="-150" normalizeH="0" baseline="0" noProof="0" dirty="0">
                <a:ln>
                  <a:noFill/>
                </a:ln>
                <a:solidFill>
                  <a:prstClr val="white"/>
                </a:solidFill>
                <a:effectLst/>
                <a:uLnTx/>
                <a:uFillTx/>
                <a:latin typeface="Arial"/>
                <a:ea typeface="+mn-ea"/>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318460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06B9ED5-FE15-42F3-930B-10DA3EF67082}"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9752390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350E79D-DD4C-459D-9982-43B0D01A4CF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69260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CCAFE9A-1B00-41A9-8570-E4D414A76A53}" type="slidenum">
              <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alt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00159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image" Target="../media/image4.png"/><Relationship Id="rId2" Type="http://schemas.openxmlformats.org/officeDocument/2006/relationships/slideLayout" Target="../slideLayouts/slideLayout165.xml"/><Relationship Id="rId16" Type="http://schemas.openxmlformats.org/officeDocument/2006/relationships/theme" Target="../theme/theme10.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image" Target="../media/image4.png"/><Relationship Id="rId2" Type="http://schemas.openxmlformats.org/officeDocument/2006/relationships/slideLayout" Target="../slideLayouts/slideLayout180.xml"/><Relationship Id="rId16" Type="http://schemas.openxmlformats.org/officeDocument/2006/relationships/theme" Target="../theme/theme11.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image" Target="../media/image4.png"/><Relationship Id="rId2" Type="http://schemas.openxmlformats.org/officeDocument/2006/relationships/slideLayout" Target="../slideLayouts/slideLayout195.xml"/><Relationship Id="rId16" Type="http://schemas.openxmlformats.org/officeDocument/2006/relationships/theme" Target="../theme/theme1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image" Target="../media/image4.png"/><Relationship Id="rId2" Type="http://schemas.openxmlformats.org/officeDocument/2006/relationships/slideLayout" Target="../slideLayouts/slideLayout210.xml"/><Relationship Id="rId16" Type="http://schemas.openxmlformats.org/officeDocument/2006/relationships/theme" Target="../theme/theme13.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image" Target="../media/image4.png"/><Relationship Id="rId2" Type="http://schemas.openxmlformats.org/officeDocument/2006/relationships/slideLayout" Target="../slideLayouts/slideLayout225.xml"/><Relationship Id="rId16" Type="http://schemas.openxmlformats.org/officeDocument/2006/relationships/theme" Target="../theme/theme14.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image" Target="../media/image4.png"/><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theme" Target="../theme/theme15.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image" Target="../media/image4.png"/><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17.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4" Type="http://schemas.openxmlformats.org/officeDocument/2006/relationships/image" Target="../media/image4.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image" Target="../media/image4.png"/><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theme" Target="../theme/theme18.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theme" Target="../theme/theme19.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3" Type="http://schemas.openxmlformats.org/officeDocument/2006/relationships/slideLayout" Target="../slideLayouts/slideLayout308.xml"/><Relationship Id="rId21" Type="http://schemas.openxmlformats.org/officeDocument/2006/relationships/theme" Target="../theme/theme20.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image" Target="../media/image4.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3" Type="http://schemas.openxmlformats.org/officeDocument/2006/relationships/slideLayout" Target="../slideLayouts/slideLayout328.xml"/><Relationship Id="rId21" Type="http://schemas.openxmlformats.org/officeDocument/2006/relationships/slideLayout" Target="../slideLayouts/slideLayout346.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slideLayout" Target="../slideLayouts/slideLayout345.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image" Target="../media/image4.png"/><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3" Type="http://schemas.openxmlformats.org/officeDocument/2006/relationships/slideLayout" Target="../slideLayouts/slideLayout349.xml"/><Relationship Id="rId21" Type="http://schemas.openxmlformats.org/officeDocument/2006/relationships/theme" Target="../theme/theme22.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5" Type="http://schemas.openxmlformats.org/officeDocument/2006/relationships/slideLayout" Target="../slideLayouts/slideLayout351.xml"/><Relationship Id="rId15" Type="http://schemas.openxmlformats.org/officeDocument/2006/relationships/slideLayout" Target="../slideLayouts/slideLayout361.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image" Target="../media/image4.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theme" Target="../theme/theme23.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94.xml"/><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2" Type="http://schemas.openxmlformats.org/officeDocument/2006/relationships/slideLayout" Target="../slideLayouts/slideLayout388.xml"/><Relationship Id="rId16" Type="http://schemas.openxmlformats.org/officeDocument/2006/relationships/slideLayout" Target="../slideLayouts/slideLayout402.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5" Type="http://schemas.openxmlformats.org/officeDocument/2006/relationships/slideLayout" Target="../slideLayouts/slideLayout401.xml"/><Relationship Id="rId10" Type="http://schemas.openxmlformats.org/officeDocument/2006/relationships/slideLayout" Target="../slideLayouts/slideLayout396.xml"/><Relationship Id="rId19" Type="http://schemas.openxmlformats.org/officeDocument/2006/relationships/theme" Target="../theme/theme24.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slideLayout" Target="../slideLayouts/slideLayout40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412.xml"/><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10" Type="http://schemas.openxmlformats.org/officeDocument/2006/relationships/slideLayout" Target="../slideLayouts/slideLayout414.xml"/><Relationship Id="rId19" Type="http://schemas.openxmlformats.org/officeDocument/2006/relationships/theme" Target="../theme/theme25.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10" Type="http://schemas.openxmlformats.org/officeDocument/2006/relationships/slideLayout" Target="../slideLayouts/slideLayout432.xml"/><Relationship Id="rId19" Type="http://schemas.openxmlformats.org/officeDocument/2006/relationships/theme" Target="../theme/theme26.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slideLayout" Target="../slideLayouts/slideLayout453.xml"/><Relationship Id="rId18" Type="http://schemas.openxmlformats.org/officeDocument/2006/relationships/slideLayout" Target="../slideLayouts/slideLayout458.xml"/><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slideLayout" Target="../slideLayouts/slideLayout452.xml"/><Relationship Id="rId17" Type="http://schemas.openxmlformats.org/officeDocument/2006/relationships/slideLayout" Target="../slideLayouts/slideLayout457.xml"/><Relationship Id="rId2" Type="http://schemas.openxmlformats.org/officeDocument/2006/relationships/slideLayout" Target="../slideLayouts/slideLayout442.xml"/><Relationship Id="rId16" Type="http://schemas.openxmlformats.org/officeDocument/2006/relationships/slideLayout" Target="../slideLayouts/slideLayout456.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5" Type="http://schemas.openxmlformats.org/officeDocument/2006/relationships/slideLayout" Target="../slideLayouts/slideLayout455.xml"/><Relationship Id="rId10" Type="http://schemas.openxmlformats.org/officeDocument/2006/relationships/slideLayout" Target="../slideLayouts/slideLayout450.xml"/><Relationship Id="rId19" Type="http://schemas.openxmlformats.org/officeDocument/2006/relationships/theme" Target="../theme/theme27.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14" Type="http://schemas.openxmlformats.org/officeDocument/2006/relationships/slideLayout" Target="../slideLayouts/slideLayout454.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466.xml"/><Relationship Id="rId13" Type="http://schemas.openxmlformats.org/officeDocument/2006/relationships/slideLayout" Target="../slideLayouts/slideLayout471.xml"/><Relationship Id="rId18" Type="http://schemas.openxmlformats.org/officeDocument/2006/relationships/theme" Target="../theme/theme28.xml"/><Relationship Id="rId3" Type="http://schemas.openxmlformats.org/officeDocument/2006/relationships/slideLayout" Target="../slideLayouts/slideLayout461.xml"/><Relationship Id="rId7" Type="http://schemas.openxmlformats.org/officeDocument/2006/relationships/slideLayout" Target="../slideLayouts/slideLayout465.xml"/><Relationship Id="rId12" Type="http://schemas.openxmlformats.org/officeDocument/2006/relationships/slideLayout" Target="../slideLayouts/slideLayout470.xml"/><Relationship Id="rId17" Type="http://schemas.openxmlformats.org/officeDocument/2006/relationships/slideLayout" Target="../slideLayouts/slideLayout475.xml"/><Relationship Id="rId2" Type="http://schemas.openxmlformats.org/officeDocument/2006/relationships/slideLayout" Target="../slideLayouts/slideLayout460.xml"/><Relationship Id="rId16" Type="http://schemas.openxmlformats.org/officeDocument/2006/relationships/slideLayout" Target="../slideLayouts/slideLayout474.xml"/><Relationship Id="rId1" Type="http://schemas.openxmlformats.org/officeDocument/2006/relationships/slideLayout" Target="../slideLayouts/slideLayout459.xml"/><Relationship Id="rId6" Type="http://schemas.openxmlformats.org/officeDocument/2006/relationships/slideLayout" Target="../slideLayouts/slideLayout464.xml"/><Relationship Id="rId11" Type="http://schemas.openxmlformats.org/officeDocument/2006/relationships/slideLayout" Target="../slideLayouts/slideLayout469.xml"/><Relationship Id="rId5" Type="http://schemas.openxmlformats.org/officeDocument/2006/relationships/slideLayout" Target="../slideLayouts/slideLayout463.xml"/><Relationship Id="rId15" Type="http://schemas.openxmlformats.org/officeDocument/2006/relationships/slideLayout" Target="../slideLayouts/slideLayout473.xml"/><Relationship Id="rId10" Type="http://schemas.openxmlformats.org/officeDocument/2006/relationships/slideLayout" Target="../slideLayouts/slideLayout468.xml"/><Relationship Id="rId4" Type="http://schemas.openxmlformats.org/officeDocument/2006/relationships/slideLayout" Target="../slideLayouts/slideLayout462.xml"/><Relationship Id="rId9" Type="http://schemas.openxmlformats.org/officeDocument/2006/relationships/slideLayout" Target="../slideLayouts/slideLayout467.xml"/><Relationship Id="rId14" Type="http://schemas.openxmlformats.org/officeDocument/2006/relationships/slideLayout" Target="../slideLayouts/slideLayout472.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483.xml"/><Relationship Id="rId13" Type="http://schemas.openxmlformats.org/officeDocument/2006/relationships/slideLayout" Target="../slideLayouts/slideLayout488.xml"/><Relationship Id="rId18" Type="http://schemas.openxmlformats.org/officeDocument/2006/relationships/theme" Target="../theme/theme29.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12" Type="http://schemas.openxmlformats.org/officeDocument/2006/relationships/slideLayout" Target="../slideLayouts/slideLayout487.xml"/><Relationship Id="rId17" Type="http://schemas.openxmlformats.org/officeDocument/2006/relationships/slideLayout" Target="../slideLayouts/slideLayout492.xml"/><Relationship Id="rId2" Type="http://schemas.openxmlformats.org/officeDocument/2006/relationships/slideLayout" Target="../slideLayouts/slideLayout477.xml"/><Relationship Id="rId16" Type="http://schemas.openxmlformats.org/officeDocument/2006/relationships/slideLayout" Target="../slideLayouts/slideLayout491.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11" Type="http://schemas.openxmlformats.org/officeDocument/2006/relationships/slideLayout" Target="../slideLayouts/slideLayout486.xml"/><Relationship Id="rId5" Type="http://schemas.openxmlformats.org/officeDocument/2006/relationships/slideLayout" Target="../slideLayouts/slideLayout480.xml"/><Relationship Id="rId15" Type="http://schemas.openxmlformats.org/officeDocument/2006/relationships/slideLayout" Target="../slideLayouts/slideLayout490.xml"/><Relationship Id="rId10" Type="http://schemas.openxmlformats.org/officeDocument/2006/relationships/slideLayout" Target="../slideLayouts/slideLayout485.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14" Type="http://schemas.openxmlformats.org/officeDocument/2006/relationships/slideLayout" Target="../slideLayouts/slideLayout4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4.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500.xml"/><Relationship Id="rId13" Type="http://schemas.openxmlformats.org/officeDocument/2006/relationships/slideLayout" Target="../slideLayouts/slideLayout505.xml"/><Relationship Id="rId3" Type="http://schemas.openxmlformats.org/officeDocument/2006/relationships/slideLayout" Target="../slideLayouts/slideLayout495.xml"/><Relationship Id="rId7" Type="http://schemas.openxmlformats.org/officeDocument/2006/relationships/slideLayout" Target="../slideLayouts/slideLayout499.xml"/><Relationship Id="rId12" Type="http://schemas.openxmlformats.org/officeDocument/2006/relationships/slideLayout" Target="../slideLayouts/slideLayout504.xml"/><Relationship Id="rId2" Type="http://schemas.openxmlformats.org/officeDocument/2006/relationships/slideLayout" Target="../slideLayouts/slideLayout494.xml"/><Relationship Id="rId1" Type="http://schemas.openxmlformats.org/officeDocument/2006/relationships/slideLayout" Target="../slideLayouts/slideLayout493.xml"/><Relationship Id="rId6" Type="http://schemas.openxmlformats.org/officeDocument/2006/relationships/slideLayout" Target="../slideLayouts/slideLayout498.xml"/><Relationship Id="rId11" Type="http://schemas.openxmlformats.org/officeDocument/2006/relationships/slideLayout" Target="../slideLayouts/slideLayout503.xml"/><Relationship Id="rId5" Type="http://schemas.openxmlformats.org/officeDocument/2006/relationships/slideLayout" Target="../slideLayouts/slideLayout497.xml"/><Relationship Id="rId15" Type="http://schemas.openxmlformats.org/officeDocument/2006/relationships/image" Target="../media/image4.png"/><Relationship Id="rId10" Type="http://schemas.openxmlformats.org/officeDocument/2006/relationships/slideLayout" Target="../slideLayouts/slideLayout502.xml"/><Relationship Id="rId4" Type="http://schemas.openxmlformats.org/officeDocument/2006/relationships/slideLayout" Target="../slideLayouts/slideLayout496.xml"/><Relationship Id="rId9" Type="http://schemas.openxmlformats.org/officeDocument/2006/relationships/slideLayout" Target="../slideLayouts/slideLayout501.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513.xml"/><Relationship Id="rId13" Type="http://schemas.openxmlformats.org/officeDocument/2006/relationships/slideLayout" Target="../slideLayouts/slideLayout518.xml"/><Relationship Id="rId3" Type="http://schemas.openxmlformats.org/officeDocument/2006/relationships/slideLayout" Target="../slideLayouts/slideLayout508.xml"/><Relationship Id="rId7" Type="http://schemas.openxmlformats.org/officeDocument/2006/relationships/slideLayout" Target="../slideLayouts/slideLayout512.xml"/><Relationship Id="rId12" Type="http://schemas.openxmlformats.org/officeDocument/2006/relationships/slideLayout" Target="../slideLayouts/slideLayout517.xml"/><Relationship Id="rId2" Type="http://schemas.openxmlformats.org/officeDocument/2006/relationships/slideLayout" Target="../slideLayouts/slideLayout507.xml"/><Relationship Id="rId1" Type="http://schemas.openxmlformats.org/officeDocument/2006/relationships/slideLayout" Target="../slideLayouts/slideLayout506.xml"/><Relationship Id="rId6" Type="http://schemas.openxmlformats.org/officeDocument/2006/relationships/slideLayout" Target="../slideLayouts/slideLayout511.xml"/><Relationship Id="rId11" Type="http://schemas.openxmlformats.org/officeDocument/2006/relationships/slideLayout" Target="../slideLayouts/slideLayout516.xml"/><Relationship Id="rId5" Type="http://schemas.openxmlformats.org/officeDocument/2006/relationships/slideLayout" Target="../slideLayouts/slideLayout510.xml"/><Relationship Id="rId15" Type="http://schemas.openxmlformats.org/officeDocument/2006/relationships/image" Target="../media/image4.png"/><Relationship Id="rId10" Type="http://schemas.openxmlformats.org/officeDocument/2006/relationships/slideLayout" Target="../slideLayouts/slideLayout515.xml"/><Relationship Id="rId4" Type="http://schemas.openxmlformats.org/officeDocument/2006/relationships/slideLayout" Target="../slideLayouts/slideLayout509.xml"/><Relationship Id="rId9" Type="http://schemas.openxmlformats.org/officeDocument/2006/relationships/slideLayout" Target="../slideLayouts/slideLayout514.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526.xml"/><Relationship Id="rId13" Type="http://schemas.openxmlformats.org/officeDocument/2006/relationships/slideLayout" Target="../slideLayouts/slideLayout531.xml"/><Relationship Id="rId3" Type="http://schemas.openxmlformats.org/officeDocument/2006/relationships/slideLayout" Target="../slideLayouts/slideLayout521.xml"/><Relationship Id="rId7" Type="http://schemas.openxmlformats.org/officeDocument/2006/relationships/slideLayout" Target="../slideLayouts/slideLayout525.xml"/><Relationship Id="rId12" Type="http://schemas.openxmlformats.org/officeDocument/2006/relationships/slideLayout" Target="../slideLayouts/slideLayout530.xml"/><Relationship Id="rId2" Type="http://schemas.openxmlformats.org/officeDocument/2006/relationships/slideLayout" Target="../slideLayouts/slideLayout520.xml"/><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5" Type="http://schemas.openxmlformats.org/officeDocument/2006/relationships/slideLayout" Target="../slideLayouts/slideLayout523.xml"/><Relationship Id="rId15" Type="http://schemas.openxmlformats.org/officeDocument/2006/relationships/image" Target="../media/image4.png"/><Relationship Id="rId10" Type="http://schemas.openxmlformats.org/officeDocument/2006/relationships/slideLayout" Target="../slideLayouts/slideLayout528.xml"/><Relationship Id="rId4" Type="http://schemas.openxmlformats.org/officeDocument/2006/relationships/slideLayout" Target="../slideLayouts/slideLayout522.xml"/><Relationship Id="rId9" Type="http://schemas.openxmlformats.org/officeDocument/2006/relationships/slideLayout" Target="../slideLayouts/slideLayout527.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slideLayout" Target="../slideLayouts/slideLayout544.xml"/><Relationship Id="rId3" Type="http://schemas.openxmlformats.org/officeDocument/2006/relationships/slideLayout" Target="../slideLayouts/slideLayout534.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2" Type="http://schemas.openxmlformats.org/officeDocument/2006/relationships/slideLayout" Target="../slideLayouts/slideLayout533.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5" Type="http://schemas.openxmlformats.org/officeDocument/2006/relationships/slideLayout" Target="../slideLayouts/slideLayout536.xml"/><Relationship Id="rId15" Type="http://schemas.openxmlformats.org/officeDocument/2006/relationships/image" Target="../media/image4.png"/><Relationship Id="rId10" Type="http://schemas.openxmlformats.org/officeDocument/2006/relationships/slideLayout" Target="../slideLayouts/slideLayout541.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552.xml"/><Relationship Id="rId13" Type="http://schemas.openxmlformats.org/officeDocument/2006/relationships/slideLayout" Target="../slideLayouts/slideLayout557.xml"/><Relationship Id="rId3" Type="http://schemas.openxmlformats.org/officeDocument/2006/relationships/slideLayout" Target="../slideLayouts/slideLayout547.xml"/><Relationship Id="rId7" Type="http://schemas.openxmlformats.org/officeDocument/2006/relationships/slideLayout" Target="../slideLayouts/slideLayout551.xml"/><Relationship Id="rId12" Type="http://schemas.openxmlformats.org/officeDocument/2006/relationships/slideLayout" Target="../slideLayouts/slideLayout556.xml"/><Relationship Id="rId2" Type="http://schemas.openxmlformats.org/officeDocument/2006/relationships/slideLayout" Target="../slideLayouts/slideLayout546.xml"/><Relationship Id="rId1" Type="http://schemas.openxmlformats.org/officeDocument/2006/relationships/slideLayout" Target="../slideLayouts/slideLayout545.xml"/><Relationship Id="rId6" Type="http://schemas.openxmlformats.org/officeDocument/2006/relationships/slideLayout" Target="../slideLayouts/slideLayout550.xml"/><Relationship Id="rId11" Type="http://schemas.openxmlformats.org/officeDocument/2006/relationships/slideLayout" Target="../slideLayouts/slideLayout555.xml"/><Relationship Id="rId5" Type="http://schemas.openxmlformats.org/officeDocument/2006/relationships/slideLayout" Target="../slideLayouts/slideLayout549.xml"/><Relationship Id="rId15" Type="http://schemas.openxmlformats.org/officeDocument/2006/relationships/image" Target="../media/image4.png"/><Relationship Id="rId10" Type="http://schemas.openxmlformats.org/officeDocument/2006/relationships/slideLayout" Target="../slideLayouts/slideLayout554.xml"/><Relationship Id="rId4" Type="http://schemas.openxmlformats.org/officeDocument/2006/relationships/slideLayout" Target="../slideLayouts/slideLayout548.xml"/><Relationship Id="rId9" Type="http://schemas.openxmlformats.org/officeDocument/2006/relationships/slideLayout" Target="../slideLayouts/slideLayout553.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565.xml"/><Relationship Id="rId13" Type="http://schemas.openxmlformats.org/officeDocument/2006/relationships/slideLayout" Target="../slideLayouts/slideLayout570.xml"/><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slideLayout" Target="../slideLayouts/slideLayout569.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5" Type="http://schemas.openxmlformats.org/officeDocument/2006/relationships/image" Target="../media/image4.png"/><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 Id="rId14"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theme" Target="../theme/theme4.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theme" Target="../theme/theme5.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6" Type="http://schemas.openxmlformats.org/officeDocument/2006/relationships/image" Target="../media/image4.png"/><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image" Target="../media/image4.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7.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image" Target="../media/image4.png"/><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image" Target="../media/image4.png"/><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AE0A98B-91D6-4D0A-A390-AF26B360F87A}" type="datetime1">
              <a:rPr lang="en-US" smtClean="0"/>
              <a:t>3/5/2025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 id="2147485032" r:id="rId14"/>
    <p:sldLayoutId id="2147485472" r:id="rId15"/>
    <p:sldLayoutId id="2147485780" r:id="rId16"/>
    <p:sldLayoutId id="2147485781" r:id="rId17"/>
    <p:sldLayoutId id="2147485782" r:id="rId18"/>
    <p:sldLayoutId id="2147485783" r:id="rId19"/>
    <p:sldLayoutId id="2147485784" r:id="rId20"/>
    <p:sldLayoutId id="2147485785" r:id="rId21"/>
    <p:sldLayoutId id="2147485786" r:id="rId22"/>
    <p:sldLayoutId id="2147485787" r:id="rId23"/>
    <p:sldLayoutId id="2147485788" r:id="rId24"/>
    <p:sldLayoutId id="2147485789" r:id="rId25"/>
    <p:sldLayoutId id="2147485790" r:id="rId26"/>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198838084"/>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5" r:id="rId13"/>
    <p:sldLayoutId id="2147484536" r:id="rId14"/>
    <p:sldLayoutId id="2147484537"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08715621"/>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339486"/>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9" r:id="rId13"/>
    <p:sldLayoutId id="2147484570" r:id="rId14"/>
    <p:sldLayoutId id="2147484571"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54916657"/>
      </p:ext>
    </p:extLst>
  </p:cSld>
  <p:clrMap bg1="lt1" tx1="dk1" bg2="lt2" tx2="dk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 id="2147484683" r:id="rId14"/>
    <p:sldLayoutId id="2147484684"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7"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924499850"/>
      </p:ext>
    </p:extLst>
  </p:cSld>
  <p:clrMap bg1="lt1" tx1="dk1" bg2="lt2" tx2="dk2" accent1="accent1" accent2="accent2" accent3="accent3" accent4="accent4" accent5="accent5" accent6="accent6" hlink="hlink" folHlink="folHlink"/>
  <p:sldLayoutIdLst>
    <p:sldLayoutId id="2147484907" r:id="rId1"/>
    <p:sldLayoutId id="2147484908" r:id="rId2"/>
    <p:sldLayoutId id="2147484909" r:id="rId3"/>
    <p:sldLayoutId id="2147484910" r:id="rId4"/>
    <p:sldLayoutId id="2147484911" r:id="rId5"/>
    <p:sldLayoutId id="2147484912" r:id="rId6"/>
    <p:sldLayoutId id="2147484913" r:id="rId7"/>
    <p:sldLayoutId id="2147484914" r:id="rId8"/>
    <p:sldLayoutId id="2147484915" r:id="rId9"/>
    <p:sldLayoutId id="2147484916" r:id="rId10"/>
    <p:sldLayoutId id="2147484917" r:id="rId11"/>
    <p:sldLayoutId id="2147484918" r:id="rId12"/>
    <p:sldLayoutId id="2147484920" r:id="rId13"/>
    <p:sldLayoutId id="2147484921" r:id="rId14"/>
    <p:sldLayoutId id="2147484922" r:id="rId15"/>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72049114"/>
      </p:ext>
    </p:extLst>
  </p:cSld>
  <p:clrMap bg1="lt1" tx1="dk1" bg2="lt2" tx2="dk2" accent1="accent1" accent2="accent2" accent3="accent3" accent4="accent4" accent5="accent5" accent6="accent6" hlink="hlink" folHlink="folHlink"/>
  <p:sldLayoutIdLst>
    <p:sldLayoutId id="2147484977" r:id="rId1"/>
    <p:sldLayoutId id="2147484978" r:id="rId2"/>
    <p:sldLayoutId id="2147484979" r:id="rId3"/>
    <p:sldLayoutId id="2147484980" r:id="rId4"/>
    <p:sldLayoutId id="2147484981" r:id="rId5"/>
    <p:sldLayoutId id="2147484982" r:id="rId6"/>
    <p:sldLayoutId id="2147484983" r:id="rId7"/>
    <p:sldLayoutId id="2147484984" r:id="rId8"/>
    <p:sldLayoutId id="2147484985" r:id="rId9"/>
    <p:sldLayoutId id="2147484986" r:id="rId10"/>
    <p:sldLayoutId id="2147484987"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5"/>
            <a:ext cx="5867400" cy="219291"/>
          </a:xfrm>
          <a:prstGeom prst="rect">
            <a:avLst/>
          </a:prstGeom>
          <a:noFill/>
        </p:spPr>
        <p:txBody>
          <a:bodyPr>
            <a:spAutoFit/>
          </a:bodyPr>
          <a:lstStyle/>
          <a:p>
            <a:pPr marL="0" marR="0" lvl="0" indent="0" algn="r" defTabSz="685800" rtl="0" eaLnBrk="1" fontAlgn="base" latinLnBrk="0" hangingPunct="1">
              <a:lnSpc>
                <a:spcPct val="100000"/>
              </a:lnSpc>
              <a:spcBef>
                <a:spcPct val="0"/>
              </a:spcBef>
              <a:spcAft>
                <a:spcPct val="0"/>
              </a:spcAft>
              <a:buClrTx/>
              <a:buSzTx/>
              <a:buFontTx/>
              <a:buNone/>
              <a:tabLst/>
              <a:defRPr/>
            </a:pPr>
            <a:r>
              <a:rPr kumimoji="0" lang="en-US" sz="825" b="1" i="0" u="none" strike="noStrike" kern="1200" cap="none" spc="0" normalizeH="0" baseline="0" noProof="0" dirty="0">
                <a:ln>
                  <a:noFill/>
                </a:ln>
                <a:solidFill>
                  <a:srgbClr val="101141"/>
                </a:solidFill>
                <a:effectLst/>
                <a:uLnTx/>
                <a:uFillTx/>
                <a:latin typeface="Arial"/>
                <a:ea typeface="+mn-ea"/>
                <a:cs typeface="Arial"/>
              </a:rPr>
              <a:t>BITS </a:t>
            </a:r>
            <a:r>
              <a:rPr kumimoji="0" lang="en-US" sz="825"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23"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91263530"/>
      </p:ext>
    </p:extLst>
  </p:cSld>
  <p:clrMap bg1="lt1" tx1="dk1" bg2="lt2" tx2="dk2" accent1="accent1" accent2="accent2" accent3="accent3" accent4="accent4" accent5="accent5" accent6="accent6" hlink="hlink" folHlink="folHlink"/>
  <p:sldLayoutIdLst>
    <p:sldLayoutId id="2147485011" r:id="rId1"/>
    <p:sldLayoutId id="2147485012" r:id="rId2"/>
    <p:sldLayoutId id="2147485013" r:id="rId3"/>
    <p:sldLayoutId id="2147485014" r:id="rId4"/>
    <p:sldLayoutId id="2147485015" r:id="rId5"/>
    <p:sldLayoutId id="2147485016" r:id="rId6"/>
    <p:sldLayoutId id="2147485017" r:id="rId7"/>
    <p:sldLayoutId id="2147485018" r:id="rId8"/>
    <p:sldLayoutId id="2147485019" r:id="rId9"/>
    <p:sldLayoutId id="2147485020" r:id="rId10"/>
    <p:sldLayoutId id="2147485021" r:id="rId11"/>
    <p:sldLayoutId id="2147485022" r:id="rId12"/>
    <p:sldLayoutId id="2147485023" r:id="rId13"/>
    <p:sldLayoutId id="2147485024" r:id="rId14"/>
    <p:sldLayoutId id="2147485025" r:id="rId15"/>
    <p:sldLayoutId id="2147485026" r:id="rId16"/>
    <p:sldLayoutId id="2147485027" r:id="rId17"/>
    <p:sldLayoutId id="2147485028" r:id="rId18"/>
    <p:sldLayoutId id="2147485029" r:id="rId19"/>
    <p:sldLayoutId id="2147485030" r:id="rId20"/>
    <p:sldLayoutId id="2147485031" r:id="rId21"/>
  </p:sldLayoutIdLst>
  <p:hf hdr="0"/>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defRPr>
      </a:lvl2pPr>
      <a:lvl3pPr algn="ctr" rtl="0" fontAlgn="base">
        <a:spcBef>
          <a:spcPct val="0"/>
        </a:spcBef>
        <a:spcAft>
          <a:spcPct val="0"/>
        </a:spcAft>
        <a:defRPr sz="3300">
          <a:solidFill>
            <a:schemeClr val="tx1"/>
          </a:solidFill>
          <a:latin typeface="Calibri" pitchFamily="34" charset="0"/>
        </a:defRPr>
      </a:lvl3pPr>
      <a:lvl4pPr algn="ctr" rtl="0" fontAlgn="base">
        <a:spcBef>
          <a:spcPct val="0"/>
        </a:spcBef>
        <a:spcAft>
          <a:spcPct val="0"/>
        </a:spcAft>
        <a:defRPr sz="3300">
          <a:solidFill>
            <a:schemeClr val="tx1"/>
          </a:solidFill>
          <a:latin typeface="Calibri" pitchFamily="34" charset="0"/>
        </a:defRPr>
      </a:lvl4pPr>
      <a:lvl5pPr algn="ctr" rtl="0" fontAlgn="base">
        <a:spcBef>
          <a:spcPct val="0"/>
        </a:spcBef>
        <a:spcAft>
          <a:spcPct val="0"/>
        </a:spcAft>
        <a:defRPr sz="3300">
          <a:solidFill>
            <a:schemeClr val="tx1"/>
          </a:solidFill>
          <a:latin typeface="Calibri" pitchFamily="34" charset="0"/>
        </a:defRPr>
      </a:lvl5pPr>
      <a:lvl6pPr marL="342900" algn="ctr" rtl="0" eaLnBrk="1" fontAlgn="base" hangingPunct="1">
        <a:spcBef>
          <a:spcPct val="0"/>
        </a:spcBef>
        <a:spcAft>
          <a:spcPct val="0"/>
        </a:spcAft>
        <a:defRPr sz="3300">
          <a:solidFill>
            <a:schemeClr val="tx1"/>
          </a:solidFill>
          <a:latin typeface="Calibri" pitchFamily="34" charset="0"/>
        </a:defRPr>
      </a:lvl6pPr>
      <a:lvl7pPr marL="685800" algn="ctr" rtl="0" eaLnBrk="1" fontAlgn="base" hangingPunct="1">
        <a:spcBef>
          <a:spcPct val="0"/>
        </a:spcBef>
        <a:spcAft>
          <a:spcPct val="0"/>
        </a:spcAft>
        <a:defRPr sz="3300">
          <a:solidFill>
            <a:schemeClr val="tx1"/>
          </a:solidFill>
          <a:latin typeface="Calibri" pitchFamily="34" charset="0"/>
        </a:defRPr>
      </a:lvl7pPr>
      <a:lvl8pPr marL="1028700" algn="ctr" rtl="0" eaLnBrk="1" fontAlgn="base" hangingPunct="1">
        <a:spcBef>
          <a:spcPct val="0"/>
        </a:spcBef>
        <a:spcAft>
          <a:spcPct val="0"/>
        </a:spcAft>
        <a:defRPr sz="3300">
          <a:solidFill>
            <a:schemeClr val="tx1"/>
          </a:solidFill>
          <a:latin typeface="Calibri" pitchFamily="34" charset="0"/>
        </a:defRPr>
      </a:lvl8pPr>
      <a:lvl9pPr marL="1371600" algn="ctr" rtl="0" eaLnBrk="1" fontAlgn="base" hangingPunct="1">
        <a:spcBef>
          <a:spcPct val="0"/>
        </a:spcBef>
        <a:spcAft>
          <a:spcPct val="0"/>
        </a:spcAft>
        <a:defRPr sz="3300">
          <a:solidFill>
            <a:schemeClr val="tx1"/>
          </a:solidFill>
          <a:latin typeface="Calibri" pitchFamily="34"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4"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019002118"/>
      </p:ext>
    </p:extLst>
  </p:cSld>
  <p:clrMap bg1="lt1" tx1="dk1" bg2="lt2" tx2="dk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 id="2147485047" r:id="rId12"/>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30456510"/>
      </p:ext>
    </p:extLst>
  </p:cSld>
  <p:clrMap bg1="lt1" tx1="dk1" bg2="lt2" tx2="dk2" accent1="accent1" accent2="accent2" accent3="accent3" accent4="accent4" accent5="accent5" accent6="accent6" hlink="hlink" folHlink="folHlink"/>
  <p:sldLayoutIdLst>
    <p:sldLayoutId id="2147485049" r:id="rId1"/>
    <p:sldLayoutId id="2147485050" r:id="rId2"/>
    <p:sldLayoutId id="2147485051" r:id="rId3"/>
    <p:sldLayoutId id="2147485052" r:id="rId4"/>
    <p:sldLayoutId id="2147485053" r:id="rId5"/>
    <p:sldLayoutId id="2147485054" r:id="rId6"/>
    <p:sldLayoutId id="2147485055" r:id="rId7"/>
    <p:sldLayoutId id="2147485056" r:id="rId8"/>
    <p:sldLayoutId id="2147485057" r:id="rId9"/>
    <p:sldLayoutId id="2147485058" r:id="rId10"/>
    <p:sldLayoutId id="2147485059"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4"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79259400"/>
      </p:ext>
    </p:extLst>
  </p:cSld>
  <p:clrMap bg1="lt1" tx1="dk1" bg2="lt2" tx2="dk2" accent1="accent1" accent2="accent2" accent3="accent3" accent4="accent4" accent5="accent5" accent6="accent6" hlink="hlink" folHlink="folHlink"/>
  <p:sldLayoutIdLst>
    <p:sldLayoutId id="2147485062" r:id="rId1"/>
    <p:sldLayoutId id="2147485063" r:id="rId2"/>
    <p:sldLayoutId id="2147485064" r:id="rId3"/>
    <p:sldLayoutId id="2147485065" r:id="rId4"/>
    <p:sldLayoutId id="2147485066" r:id="rId5"/>
    <p:sldLayoutId id="2147485067" r:id="rId6"/>
    <p:sldLayoutId id="2147485068" r:id="rId7"/>
    <p:sldLayoutId id="2147485069" r:id="rId8"/>
    <p:sldLayoutId id="2147485070" r:id="rId9"/>
    <p:sldLayoutId id="2147485071" r:id="rId10"/>
    <p:sldLayoutId id="2147485072" r:id="rId11"/>
    <p:sldLayoutId id="2147485073" r:id="rId12"/>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2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16189916"/>
      </p:ext>
    </p:extLst>
  </p:cSld>
  <p:clrMap bg1="lt1" tx1="dk1" bg2="lt2" tx2="dk2" accent1="accent1" accent2="accent2" accent3="accent3" accent4="accent4" accent5="accent5" accent6="accent6" hlink="hlink" folHlink="folHlink"/>
  <p:sldLayoutIdLst>
    <p:sldLayoutId id="2147485368" r:id="rId1"/>
    <p:sldLayoutId id="2147485369" r:id="rId2"/>
    <p:sldLayoutId id="2147485370" r:id="rId3"/>
    <p:sldLayoutId id="2147485371" r:id="rId4"/>
    <p:sldLayoutId id="2147485372" r:id="rId5"/>
    <p:sldLayoutId id="2147485373" r:id="rId6"/>
    <p:sldLayoutId id="2147485374" r:id="rId7"/>
    <p:sldLayoutId id="2147485375" r:id="rId8"/>
    <p:sldLayoutId id="2147485376" r:id="rId9"/>
    <p:sldLayoutId id="2147485377" r:id="rId10"/>
    <p:sldLayoutId id="2147485378" r:id="rId11"/>
    <p:sldLayoutId id="2147485380" r:id="rId12"/>
    <p:sldLayoutId id="2147485381" r:id="rId13"/>
    <p:sldLayoutId id="2147485382" r:id="rId14"/>
    <p:sldLayoutId id="2147485383" r:id="rId15"/>
    <p:sldLayoutId id="2147485384" r:id="rId16"/>
    <p:sldLayoutId id="2147485385" r:id="rId17"/>
    <p:sldLayoutId id="2147485386" r:id="rId18"/>
    <p:sldLayoutId id="2147485387" r:id="rId19"/>
    <p:sldLayoutId id="2147485388" r:id="rId20"/>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2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3995574"/>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 id="2147485403" r:id="rId14"/>
    <p:sldLayoutId id="2147485404" r:id="rId15"/>
    <p:sldLayoutId id="2147485405" r:id="rId16"/>
    <p:sldLayoutId id="2147485406" r:id="rId17"/>
    <p:sldLayoutId id="2147485407" r:id="rId18"/>
    <p:sldLayoutId id="2147485408" r:id="rId19"/>
    <p:sldLayoutId id="2147485409" r:id="rId20"/>
    <p:sldLayoutId id="2147485410" r:id="rId2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2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27790520"/>
      </p:ext>
    </p:extLst>
  </p:cSld>
  <p:clrMap bg1="lt1" tx1="dk1" bg2="lt2" tx2="dk2" accent1="accent1" accent2="accent2" accent3="accent3" accent4="accent4" accent5="accent5" accent6="accent6" hlink="hlink" folHlink="folHlink"/>
  <p:sldLayoutIdLst>
    <p:sldLayoutId id="2147485451" r:id="rId1"/>
    <p:sldLayoutId id="2147485452" r:id="rId2"/>
    <p:sldLayoutId id="2147485453" r:id="rId3"/>
    <p:sldLayoutId id="2147485454" r:id="rId4"/>
    <p:sldLayoutId id="2147485455" r:id="rId5"/>
    <p:sldLayoutId id="2147485456" r:id="rId6"/>
    <p:sldLayoutId id="2147485457" r:id="rId7"/>
    <p:sldLayoutId id="2147485458" r:id="rId8"/>
    <p:sldLayoutId id="2147485459" r:id="rId9"/>
    <p:sldLayoutId id="2147485460" r:id="rId10"/>
    <p:sldLayoutId id="2147485461" r:id="rId11"/>
    <p:sldLayoutId id="2147485462" r:id="rId12"/>
    <p:sldLayoutId id="2147485463" r:id="rId13"/>
    <p:sldLayoutId id="2147485465" r:id="rId14"/>
    <p:sldLayoutId id="2147485466" r:id="rId15"/>
    <p:sldLayoutId id="2147485467" r:id="rId16"/>
    <p:sldLayoutId id="2147485468" r:id="rId17"/>
    <p:sldLayoutId id="2147485469" r:id="rId18"/>
    <p:sldLayoutId id="2147485470" r:id="rId19"/>
    <p:sldLayoutId id="2147485471" r:id="rId20"/>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646970387"/>
      </p:ext>
    </p:extLst>
  </p:cSld>
  <p:clrMap bg1="lt1" tx1="dk1" bg2="lt2" tx2="dk2" accent1="accent1" accent2="accent2" accent3="accent3" accent4="accent4" accent5="accent5" accent6="accent6" hlink="hlink" folHlink="folHlink"/>
  <p:sldLayoutIdLst>
    <p:sldLayoutId id="2147485488" r:id="rId1"/>
    <p:sldLayoutId id="2147485489" r:id="rId2"/>
    <p:sldLayoutId id="2147485490" r:id="rId3"/>
    <p:sldLayoutId id="2147485491" r:id="rId4"/>
    <p:sldLayoutId id="2147485492" r:id="rId5"/>
    <p:sldLayoutId id="2147485493" r:id="rId6"/>
    <p:sldLayoutId id="2147485494" r:id="rId7"/>
    <p:sldLayoutId id="2147485495" r:id="rId8"/>
    <p:sldLayoutId id="2147485496" r:id="rId9"/>
    <p:sldLayoutId id="2147485497" r:id="rId10"/>
    <p:sldLayoutId id="2147485498" r:id="rId11"/>
    <p:sldLayoutId id="2147485499" r:id="rId12"/>
    <p:sldLayoutId id="2147485500" r:id="rId13"/>
    <p:sldLayoutId id="2147485501" r:id="rId14"/>
    <p:sldLayoutId id="2147485502" r:id="rId15"/>
    <p:sldLayoutId id="2147485503" r:id="rId16"/>
    <p:sldLayoutId id="2147485504" r:id="rId17"/>
    <p:sldLayoutId id="2147485505" r:id="rId18"/>
    <p:sldLayoutId id="2147485791" r:id="rId19"/>
    <p:sldLayoutId id="2147485792" r:id="rId20"/>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81577178"/>
      </p:ext>
    </p:extLst>
  </p:cSld>
  <p:clrMap bg1="lt1" tx1="dk1" bg2="lt2" tx2="dk2" accent1="accent1" accent2="accent2" accent3="accent3" accent4="accent4" accent5="accent5" accent6="accent6" hlink="hlink" folHlink="folHlink"/>
  <p:sldLayoutIdLst>
    <p:sldLayoutId id="2147485507" r:id="rId1"/>
    <p:sldLayoutId id="2147485508" r:id="rId2"/>
    <p:sldLayoutId id="2147485509" r:id="rId3"/>
    <p:sldLayoutId id="2147485510" r:id="rId4"/>
    <p:sldLayoutId id="2147485511" r:id="rId5"/>
    <p:sldLayoutId id="2147485512" r:id="rId6"/>
    <p:sldLayoutId id="2147485513" r:id="rId7"/>
    <p:sldLayoutId id="2147485514" r:id="rId8"/>
    <p:sldLayoutId id="2147485515" r:id="rId9"/>
    <p:sldLayoutId id="2147485516" r:id="rId10"/>
    <p:sldLayoutId id="2147485517" r:id="rId11"/>
    <p:sldLayoutId id="2147485518" r:id="rId12"/>
    <p:sldLayoutId id="2147485519" r:id="rId13"/>
    <p:sldLayoutId id="2147485520" r:id="rId14"/>
    <p:sldLayoutId id="2147485521" r:id="rId15"/>
    <p:sldLayoutId id="2147485522" r:id="rId16"/>
    <p:sldLayoutId id="2147485523" r:id="rId17"/>
    <p:sldLayoutId id="2147485524" r:id="rId18"/>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05381670"/>
      </p:ext>
    </p:extLst>
  </p:cSld>
  <p:clrMap bg1="lt1" tx1="dk1" bg2="lt2" tx2="dk2" accent1="accent1" accent2="accent2" accent3="accent3" accent4="accent4" accent5="accent5" accent6="accent6" hlink="hlink" folHlink="folHlink"/>
  <p:sldLayoutIdLst>
    <p:sldLayoutId id="2147485542" r:id="rId1"/>
    <p:sldLayoutId id="2147485543" r:id="rId2"/>
    <p:sldLayoutId id="2147485544" r:id="rId3"/>
    <p:sldLayoutId id="2147485545" r:id="rId4"/>
    <p:sldLayoutId id="2147485546" r:id="rId5"/>
    <p:sldLayoutId id="2147485547" r:id="rId6"/>
    <p:sldLayoutId id="2147485548" r:id="rId7"/>
    <p:sldLayoutId id="2147485549" r:id="rId8"/>
    <p:sldLayoutId id="2147485550" r:id="rId9"/>
    <p:sldLayoutId id="2147485551" r:id="rId10"/>
    <p:sldLayoutId id="2147485552" r:id="rId11"/>
    <p:sldLayoutId id="2147485553" r:id="rId12"/>
    <p:sldLayoutId id="2147485554" r:id="rId13"/>
    <p:sldLayoutId id="2147485555" r:id="rId14"/>
    <p:sldLayoutId id="2147485556" r:id="rId15"/>
    <p:sldLayoutId id="2147485557" r:id="rId16"/>
    <p:sldLayoutId id="2147485558" r:id="rId17"/>
    <p:sldLayoutId id="2147485559" r:id="rId18"/>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948413656"/>
      </p:ext>
    </p:extLst>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 id="2147485572" r:id="rId12"/>
    <p:sldLayoutId id="2147485573" r:id="rId13"/>
    <p:sldLayoutId id="2147485574" r:id="rId14"/>
    <p:sldLayoutId id="2147485575" r:id="rId15"/>
    <p:sldLayoutId id="2147485576" r:id="rId16"/>
    <p:sldLayoutId id="2147485577" r:id="rId17"/>
    <p:sldLayoutId id="2147485578" r:id="rId18"/>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796144664"/>
      </p:ext>
    </p:extLst>
  </p:cSld>
  <p:clrMap bg1="lt1" tx1="dk1" bg2="lt2" tx2="dk2" accent1="accent1" accent2="accent2" accent3="accent3" accent4="accent4" accent5="accent5" accent6="accent6" hlink="hlink" folHlink="folHlink"/>
  <p:sldLayoutIdLst>
    <p:sldLayoutId id="2147485580" r:id="rId1"/>
    <p:sldLayoutId id="2147485581" r:id="rId2"/>
    <p:sldLayoutId id="2147485582" r:id="rId3"/>
    <p:sldLayoutId id="2147485583" r:id="rId4"/>
    <p:sldLayoutId id="2147485584" r:id="rId5"/>
    <p:sldLayoutId id="2147485585" r:id="rId6"/>
    <p:sldLayoutId id="2147485586" r:id="rId7"/>
    <p:sldLayoutId id="2147485587" r:id="rId8"/>
    <p:sldLayoutId id="2147485588" r:id="rId9"/>
    <p:sldLayoutId id="2147485589" r:id="rId10"/>
    <p:sldLayoutId id="2147485590" r:id="rId11"/>
    <p:sldLayoutId id="2147485591" r:id="rId12"/>
    <p:sldLayoutId id="2147485592" r:id="rId13"/>
    <p:sldLayoutId id="2147485593" r:id="rId14"/>
    <p:sldLayoutId id="2147485594" r:id="rId15"/>
    <p:sldLayoutId id="2147485595" r:id="rId16"/>
    <p:sldLayoutId id="2147485596" r:id="rId17"/>
    <p:sldLayoutId id="2147485597" r:id="rId18"/>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A149CE-A26C-4113-98AE-9143637F4EE9}" type="datetime1">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3/5/2025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858527379"/>
      </p:ext>
    </p:extLst>
  </p:cSld>
  <p:clrMap bg1="lt1" tx1="dk1" bg2="lt2" tx2="dk2" accent1="accent1" accent2="accent2" accent3="accent3" accent4="accent4" accent5="accent5" accent6="accent6" hlink="hlink" folHlink="folHlink"/>
  <p:sldLayoutIdLst>
    <p:sldLayoutId id="2147485611" r:id="rId1"/>
    <p:sldLayoutId id="2147485612" r:id="rId2"/>
    <p:sldLayoutId id="2147485613" r:id="rId3"/>
    <p:sldLayoutId id="2147485614" r:id="rId4"/>
    <p:sldLayoutId id="2147485615" r:id="rId5"/>
    <p:sldLayoutId id="2147485616" r:id="rId6"/>
    <p:sldLayoutId id="2147485617" r:id="rId7"/>
    <p:sldLayoutId id="2147485618" r:id="rId8"/>
    <p:sldLayoutId id="2147485619" r:id="rId9"/>
    <p:sldLayoutId id="2147485620" r:id="rId10"/>
    <p:sldLayoutId id="2147485621" r:id="rId11"/>
    <p:sldLayoutId id="2147485622" r:id="rId12"/>
    <p:sldLayoutId id="2147485623" r:id="rId13"/>
    <p:sldLayoutId id="2147485628" r:id="rId14"/>
    <p:sldLayoutId id="2147485631" r:id="rId15"/>
    <p:sldLayoutId id="2147485632" r:id="rId16"/>
    <p:sldLayoutId id="2147485633" r:id="rId17"/>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smtClean="0">
                <a:solidFill>
                  <a:schemeClr val="tx1">
                    <a:tint val="75000"/>
                  </a:schemeClr>
                </a:solidFill>
                <a:latin typeface="Arial" pitchFamily="34" charset="0"/>
                <a:cs typeface="Arial" pitchFamily="34" charset="0"/>
              </a:defRPr>
            </a:lvl1pPr>
          </a:lstStyle>
          <a:p>
            <a:pPr defTabSz="685800">
              <a:defRPr/>
            </a:pPr>
            <a:r>
              <a:rPr lang="en-US" smtClean="0">
                <a:solidFill>
                  <a:prstClr val="black">
                    <a:tint val="75000"/>
                  </a:prstClr>
                </a:solidFill>
              </a:rPr>
              <a:t>10/11/2021</a:t>
            </a:r>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smtClean="0">
                <a:solidFill>
                  <a:schemeClr val="tx1">
                    <a:tint val="75000"/>
                  </a:schemeClr>
                </a:solidFill>
                <a:latin typeface="Arial" pitchFamily="34" charset="0"/>
                <a:cs typeface="Arial" pitchFamily="34" charset="0"/>
              </a:defRPr>
            </a:lvl1pPr>
          </a:lstStyle>
          <a:p>
            <a:pPr defTabSz="6858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smtClean="0">
                <a:solidFill>
                  <a:schemeClr val="tx1">
                    <a:tint val="75000"/>
                  </a:schemeClr>
                </a:solidFill>
                <a:latin typeface="Arial" pitchFamily="34" charset="0"/>
                <a:cs typeface="Arial" pitchFamily="34" charset="0"/>
              </a:defRPr>
            </a:lvl1pPr>
          </a:lstStyle>
          <a:p>
            <a:pPr defTabSz="685800">
              <a:defRPr/>
            </a:pPr>
            <a:fld id="{60DB935C-A2BB-404C-A6C5-67E9068028EC}" type="slidenum">
              <a:rPr lang="en-US" smtClean="0">
                <a:solidFill>
                  <a:prstClr val="black">
                    <a:tint val="75000"/>
                  </a:prstClr>
                </a:solidFill>
              </a:rPr>
              <a:pPr defTabSz="685800">
                <a:defRPr/>
              </a:pPr>
              <a:t>‹#›</a:t>
            </a:fld>
            <a:endParaRPr lang="en-US">
              <a:solidFill>
                <a:prstClr val="black">
                  <a:tint val="75000"/>
                </a:prstClr>
              </a:solidFill>
            </a:endParaRPr>
          </a:p>
        </p:txBody>
      </p:sp>
    </p:spTree>
    <p:extLst>
      <p:ext uri="{BB962C8B-B14F-4D97-AF65-F5344CB8AC3E}">
        <p14:creationId xmlns:p14="http://schemas.microsoft.com/office/powerpoint/2010/main" val="2723752757"/>
      </p:ext>
    </p:extLst>
  </p:cSld>
  <p:clrMap bg1="lt1" tx1="dk1" bg2="lt2" tx2="dk2" accent1="accent1" accent2="accent2" accent3="accent3" accent4="accent4" accent5="accent5" accent6="accent6" hlink="hlink" folHlink="folHlink"/>
  <p:sldLayoutIdLst>
    <p:sldLayoutId id="2147485635" r:id="rId1"/>
    <p:sldLayoutId id="2147485636" r:id="rId2"/>
    <p:sldLayoutId id="2147485637" r:id="rId3"/>
    <p:sldLayoutId id="2147485638" r:id="rId4"/>
    <p:sldLayoutId id="2147485639" r:id="rId5"/>
    <p:sldLayoutId id="2147485640" r:id="rId6"/>
    <p:sldLayoutId id="2147485641" r:id="rId7"/>
    <p:sldLayoutId id="2147485642" r:id="rId8"/>
    <p:sldLayoutId id="2147485643" r:id="rId9"/>
    <p:sldLayoutId id="2147485644" r:id="rId10"/>
    <p:sldLayoutId id="2147485645" r:id="rId11"/>
    <p:sldLayoutId id="2147485646" r:id="rId12"/>
    <p:sldLayoutId id="2147485647" r:id="rId13"/>
    <p:sldLayoutId id="2147485648" r:id="rId14"/>
    <p:sldLayoutId id="2147485649" r:id="rId15"/>
    <p:sldLayoutId id="2147485651" r:id="rId16"/>
    <p:sldLayoutId id="2147485652" r:id="rId17"/>
  </p:sldLayoutIdLst>
  <p:hf sldNum="0" hdr="0" ftr="0" dt="0"/>
  <p:txStyles>
    <p:titleStyle>
      <a:lvl1pPr algn="l" rtl="0" fontAlgn="base">
        <a:spcBef>
          <a:spcPct val="0"/>
        </a:spcBef>
        <a:spcAft>
          <a:spcPct val="0"/>
        </a:spcAft>
        <a:defRPr sz="3000" b="1" kern="1200" spc="-113">
          <a:solidFill>
            <a:schemeClr val="tx1"/>
          </a:solidFill>
          <a:latin typeface="Arial" pitchFamily="34" charset="0"/>
          <a:ea typeface="+mj-ea"/>
          <a:cs typeface="Arial" pitchFamily="34" charset="0"/>
        </a:defRPr>
      </a:lvl1pPr>
      <a:lvl2pPr algn="l" rtl="0" fontAlgn="base">
        <a:spcBef>
          <a:spcPct val="0"/>
        </a:spcBef>
        <a:spcAft>
          <a:spcPct val="0"/>
        </a:spcAft>
        <a:defRPr sz="3000" b="1">
          <a:solidFill>
            <a:schemeClr val="tx1"/>
          </a:solidFill>
          <a:latin typeface="Arial" charset="0"/>
          <a:cs typeface="Arial" charset="0"/>
        </a:defRPr>
      </a:lvl2pPr>
      <a:lvl3pPr algn="l" rtl="0" fontAlgn="base">
        <a:spcBef>
          <a:spcPct val="0"/>
        </a:spcBef>
        <a:spcAft>
          <a:spcPct val="0"/>
        </a:spcAft>
        <a:defRPr sz="3000" b="1">
          <a:solidFill>
            <a:schemeClr val="tx1"/>
          </a:solidFill>
          <a:latin typeface="Arial" charset="0"/>
          <a:cs typeface="Arial" charset="0"/>
        </a:defRPr>
      </a:lvl3pPr>
      <a:lvl4pPr algn="l" rtl="0" fontAlgn="base">
        <a:spcBef>
          <a:spcPct val="0"/>
        </a:spcBef>
        <a:spcAft>
          <a:spcPct val="0"/>
        </a:spcAft>
        <a:defRPr sz="3000" b="1">
          <a:solidFill>
            <a:schemeClr val="tx1"/>
          </a:solidFill>
          <a:latin typeface="Arial" charset="0"/>
          <a:cs typeface="Arial" charset="0"/>
        </a:defRPr>
      </a:lvl4pPr>
      <a:lvl5pPr algn="l" rtl="0" fontAlgn="base">
        <a:spcBef>
          <a:spcPct val="0"/>
        </a:spcBef>
        <a:spcAft>
          <a:spcPct val="0"/>
        </a:spcAft>
        <a:defRPr sz="3000" b="1">
          <a:solidFill>
            <a:schemeClr val="tx1"/>
          </a:solidFill>
          <a:latin typeface="Arial" charset="0"/>
          <a:cs typeface="Arial" charset="0"/>
        </a:defRPr>
      </a:lvl5pPr>
      <a:lvl6pPr marL="342900" algn="l" rtl="0" fontAlgn="base">
        <a:spcBef>
          <a:spcPct val="0"/>
        </a:spcBef>
        <a:spcAft>
          <a:spcPct val="0"/>
        </a:spcAft>
        <a:defRPr sz="3000" b="1">
          <a:solidFill>
            <a:schemeClr val="tx1"/>
          </a:solidFill>
          <a:latin typeface="Arial" charset="0"/>
          <a:cs typeface="Arial" charset="0"/>
        </a:defRPr>
      </a:lvl6pPr>
      <a:lvl7pPr marL="685800" algn="l" rtl="0" fontAlgn="base">
        <a:spcBef>
          <a:spcPct val="0"/>
        </a:spcBef>
        <a:spcAft>
          <a:spcPct val="0"/>
        </a:spcAft>
        <a:defRPr sz="3000" b="1">
          <a:solidFill>
            <a:schemeClr val="tx1"/>
          </a:solidFill>
          <a:latin typeface="Arial" charset="0"/>
          <a:cs typeface="Arial" charset="0"/>
        </a:defRPr>
      </a:lvl7pPr>
      <a:lvl8pPr marL="1028700" algn="l" rtl="0" fontAlgn="base">
        <a:spcBef>
          <a:spcPct val="0"/>
        </a:spcBef>
        <a:spcAft>
          <a:spcPct val="0"/>
        </a:spcAft>
        <a:defRPr sz="3000" b="1">
          <a:solidFill>
            <a:schemeClr val="tx1"/>
          </a:solidFill>
          <a:latin typeface="Arial" charset="0"/>
          <a:cs typeface="Arial" charset="0"/>
        </a:defRPr>
      </a:lvl8pPr>
      <a:lvl9pPr marL="1371600" algn="l" rtl="0" fontAlgn="base">
        <a:spcBef>
          <a:spcPct val="0"/>
        </a:spcBef>
        <a:spcAft>
          <a:spcPct val="0"/>
        </a:spcAft>
        <a:defRPr sz="3000" b="1">
          <a:solidFill>
            <a:schemeClr val="tx1"/>
          </a:solidFill>
          <a:latin typeface="Arial" charset="0"/>
          <a:cs typeface="Arial"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557213" indent="-214313" algn="l" rtl="0" fontAlgn="base">
        <a:spcBef>
          <a:spcPct val="20000"/>
        </a:spcBef>
        <a:spcAft>
          <a:spcPct val="0"/>
        </a:spcAft>
        <a:buFont typeface="Arial" charset="0"/>
        <a:buChar char="–"/>
        <a:defRPr sz="2100" kern="1200">
          <a:solidFill>
            <a:schemeClr val="tx1"/>
          </a:solidFill>
          <a:latin typeface="Arial" pitchFamily="34" charset="0"/>
          <a:ea typeface="+mn-ea"/>
          <a:cs typeface="Arial" pitchFamily="34" charset="0"/>
        </a:defRPr>
      </a:lvl2pPr>
      <a:lvl3pPr marL="857250" indent="-171450" algn="l" rtl="0" fontAlgn="base">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3pPr>
      <a:lvl4pPr marL="12001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4pPr>
      <a:lvl5pPr marL="15430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452224035"/>
      </p:ext>
    </p:extLst>
  </p:cSld>
  <p:clrMap bg1="lt1" tx1="dk1" bg2="lt2" tx2="dk2" accent1="accent1" accent2="accent2" accent3="accent3" accent4="accent4" accent5="accent5" accent6="accent6" hlink="hlink" folHlink="folHlink"/>
  <p:sldLayoutIdLst>
    <p:sldLayoutId id="2147485659" r:id="rId1"/>
    <p:sldLayoutId id="2147485660" r:id="rId2"/>
    <p:sldLayoutId id="2147485661" r:id="rId3"/>
    <p:sldLayoutId id="2147485662" r:id="rId4"/>
    <p:sldLayoutId id="2147485663" r:id="rId5"/>
    <p:sldLayoutId id="2147485664" r:id="rId6"/>
    <p:sldLayoutId id="2147485665" r:id="rId7"/>
    <p:sldLayoutId id="2147485666" r:id="rId8"/>
    <p:sldLayoutId id="2147485667" r:id="rId9"/>
    <p:sldLayoutId id="2147485668" r:id="rId10"/>
    <p:sldLayoutId id="2147485669" r:id="rId11"/>
    <p:sldLayoutId id="2147485670" r:id="rId12"/>
    <p:sldLayoutId id="2147485671"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78759397"/>
      </p:ext>
    </p:extLst>
  </p:cSld>
  <p:clrMap bg1="lt1" tx1="dk1" bg2="lt2" tx2="dk2" accent1="accent1" accent2="accent2" accent3="accent3" accent4="accent4" accent5="accent5" accent6="accent6" hlink="hlink" folHlink="folHlink"/>
  <p:sldLayoutIdLst>
    <p:sldLayoutId id="2147485673" r:id="rId1"/>
    <p:sldLayoutId id="2147485674" r:id="rId2"/>
    <p:sldLayoutId id="2147485675" r:id="rId3"/>
    <p:sldLayoutId id="2147485676" r:id="rId4"/>
    <p:sldLayoutId id="2147485677" r:id="rId5"/>
    <p:sldLayoutId id="2147485678" r:id="rId6"/>
    <p:sldLayoutId id="2147485679" r:id="rId7"/>
    <p:sldLayoutId id="2147485680" r:id="rId8"/>
    <p:sldLayoutId id="2147485681" r:id="rId9"/>
    <p:sldLayoutId id="2147485682" r:id="rId10"/>
    <p:sldLayoutId id="2147485683" r:id="rId11"/>
    <p:sldLayoutId id="2147485684" r:id="rId12"/>
    <p:sldLayoutId id="2147485685"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695296129"/>
      </p:ext>
    </p:extLst>
  </p:cSld>
  <p:clrMap bg1="lt1" tx1="dk1" bg2="lt2" tx2="dk2" accent1="accent1" accent2="accent2" accent3="accent3" accent4="accent4" accent5="accent5" accent6="accent6" hlink="hlink" folHlink="folHlink"/>
  <p:sldLayoutIdLst>
    <p:sldLayoutId id="2147485687" r:id="rId1"/>
    <p:sldLayoutId id="2147485688" r:id="rId2"/>
    <p:sldLayoutId id="2147485689" r:id="rId3"/>
    <p:sldLayoutId id="2147485690" r:id="rId4"/>
    <p:sldLayoutId id="2147485691" r:id="rId5"/>
    <p:sldLayoutId id="2147485692" r:id="rId6"/>
    <p:sldLayoutId id="2147485693" r:id="rId7"/>
    <p:sldLayoutId id="2147485694" r:id="rId8"/>
    <p:sldLayoutId id="2147485695" r:id="rId9"/>
    <p:sldLayoutId id="2147485696" r:id="rId10"/>
    <p:sldLayoutId id="2147485697" r:id="rId11"/>
    <p:sldLayoutId id="2147485699" r:id="rId12"/>
    <p:sldLayoutId id="2147485700"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72697874"/>
      </p:ext>
    </p:extLst>
  </p:cSld>
  <p:clrMap bg1="lt1" tx1="dk1" bg2="lt2" tx2="dk2" accent1="accent1" accent2="accent2" accent3="accent3" accent4="accent4" accent5="accent5" accent6="accent6" hlink="hlink" folHlink="folHlink"/>
  <p:sldLayoutIdLst>
    <p:sldLayoutId id="2147485737" r:id="rId1"/>
    <p:sldLayoutId id="2147485738" r:id="rId2"/>
    <p:sldLayoutId id="2147485739" r:id="rId3"/>
    <p:sldLayoutId id="2147485740" r:id="rId4"/>
    <p:sldLayoutId id="2147485741" r:id="rId5"/>
    <p:sldLayoutId id="2147485742" r:id="rId6"/>
    <p:sldLayoutId id="2147485743" r:id="rId7"/>
    <p:sldLayoutId id="2147485744" r:id="rId8"/>
    <p:sldLayoutId id="2147485745" r:id="rId9"/>
    <p:sldLayoutId id="2147485746" r:id="rId10"/>
    <p:sldLayoutId id="2147485747" r:id="rId11"/>
    <p:sldLayoutId id="2147485748" r:id="rId12"/>
    <p:sldLayoutId id="2147485749"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63333712"/>
      </p:ext>
    </p:extLst>
  </p:cSld>
  <p:clrMap bg1="lt1" tx1="dk1" bg2="lt2" tx2="dk2" accent1="accent1" accent2="accent2" accent3="accent3" accent4="accent4" accent5="accent5" accent6="accent6" hlink="hlink" folHlink="folHlink"/>
  <p:sldLayoutIdLst>
    <p:sldLayoutId id="2147485751" r:id="rId1"/>
    <p:sldLayoutId id="2147485752" r:id="rId2"/>
    <p:sldLayoutId id="2147485753" r:id="rId3"/>
    <p:sldLayoutId id="2147485754" r:id="rId4"/>
    <p:sldLayoutId id="2147485755" r:id="rId5"/>
    <p:sldLayoutId id="2147485756" r:id="rId6"/>
    <p:sldLayoutId id="2147485757" r:id="rId7"/>
    <p:sldLayoutId id="2147485758" r:id="rId8"/>
    <p:sldLayoutId id="2147485759" r:id="rId9"/>
    <p:sldLayoutId id="2147485760" r:id="rId10"/>
    <p:sldLayoutId id="2147485761" r:id="rId11"/>
    <p:sldLayoutId id="2147485762" r:id="rId12"/>
    <p:sldLayoutId id="2147485763"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75505461"/>
      </p:ext>
    </p:extLst>
  </p:cSld>
  <p:clrMap bg1="lt1" tx1="dk1" bg2="lt2" tx2="dk2" accent1="accent1" accent2="accent2" accent3="accent3" accent4="accent4" accent5="accent5" accent6="accent6" hlink="hlink" folHlink="folHlink"/>
  <p:sldLayoutIdLst>
    <p:sldLayoutId id="2147485765" r:id="rId1"/>
    <p:sldLayoutId id="2147485766" r:id="rId2"/>
    <p:sldLayoutId id="2147485767" r:id="rId3"/>
    <p:sldLayoutId id="2147485768" r:id="rId4"/>
    <p:sldLayoutId id="2147485769" r:id="rId5"/>
    <p:sldLayoutId id="2147485770" r:id="rId6"/>
    <p:sldLayoutId id="2147485771" r:id="rId7"/>
    <p:sldLayoutId id="2147485772" r:id="rId8"/>
    <p:sldLayoutId id="2147485773" r:id="rId9"/>
    <p:sldLayoutId id="2147485774" r:id="rId10"/>
    <p:sldLayoutId id="2147485775" r:id="rId11"/>
    <p:sldLayoutId id="2147485777" r:id="rId12"/>
    <p:sldLayoutId id="2147485778"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592450"/>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7" r:id="rId17"/>
    <p:sldLayoutId id="2147484018" r:id="rId18"/>
    <p:sldLayoutId id="2147484019" r:id="rId19"/>
    <p:sldLayoutId id="2147484020"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8" r:id="rId34"/>
    <p:sldLayoutId id="2147484039" r:id="rId35"/>
    <p:sldLayoutId id="2147484041" r:id="rId36"/>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D9E909E-7C98-4E08-B6CF-5AC97662F8A6}" type="datetime3">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5 March 2025</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IS ZC464, Machine Learning</a:t>
            </a:r>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55910428"/>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 id="2147484189" r:id="rId14"/>
    <p:sldLayoutId id="2147484190" r:id="rId15"/>
    <p:sldLayoutId id="2147484191" r:id="rId16"/>
    <p:sldLayoutId id="2147484192" r:id="rId17"/>
    <p:sldLayoutId id="2147484193" r:id="rId18"/>
    <p:sldLayoutId id="2147484194" r:id="rId19"/>
    <p:sldLayoutId id="2147484195" r:id="rId20"/>
    <p:sldLayoutId id="2147484196" r:id="rId21"/>
    <p:sldLayoutId id="2147484197" r:id="rId22"/>
    <p:sldLayoutId id="2147484198" r:id="rId23"/>
    <p:sldLayoutId id="2147484199" r:id="rId24"/>
    <p:sldLayoutId id="2147484200" r:id="rId25"/>
    <p:sldLayoutId id="2147484201" r:id="rId26"/>
    <p:sldLayoutId id="2147484202" r:id="rId27"/>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6"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04070154"/>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6" r:id="rId12"/>
    <p:sldLayoutId id="2147484397" r:id="rId13"/>
    <p:sldLayoutId id="2147484398" r:id="rId14"/>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6"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29839541"/>
      </p:ext>
    </p:extLst>
  </p:cSld>
  <p:clrMap bg1="lt1" tx1="dk1" bg2="lt2" tx2="dk2" accent1="accent1" accent2="accent2" accent3="accent3" accent4="accent4" accent5="accent5" accent6="accent6" hlink="hlink" folHlink="folHlink"/>
  <p:sldLayoutIdLst>
    <p:sldLayoutId id="2147484400" r:id="rId1"/>
    <p:sldLayoutId id="2147484401" r:id="rId2"/>
    <p:sldLayoutId id="2147484402" r:id="rId3"/>
    <p:sldLayoutId id="2147484403" r:id="rId4"/>
    <p:sldLayoutId id="2147484404" r:id="rId5"/>
    <p:sldLayoutId id="2147484405" r:id="rId6"/>
    <p:sldLayoutId id="2147484406" r:id="rId7"/>
    <p:sldLayoutId id="2147484407" r:id="rId8"/>
    <p:sldLayoutId id="2147484408" r:id="rId9"/>
    <p:sldLayoutId id="2147484409" r:id="rId10"/>
    <p:sldLayoutId id="2147484410" r:id="rId11"/>
    <p:sldLayoutId id="2147484413" r:id="rId12"/>
    <p:sldLayoutId id="2147484414" r:id="rId13"/>
    <p:sldLayoutId id="2147484415" r:id="rId14"/>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5"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49939090"/>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30" r:id="rId12"/>
    <p:sldLayoutId id="2147484432" r:id="rId13"/>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62276111"/>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Lst>
  <p:hf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slideLayout" Target="../slideLayouts/slideLayout19.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21.x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slideLayout" Target="../slideLayouts/slideLayout20.xml"/><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slides/_rels/slide2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1.xml"/><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slides/_rels/slide2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slideLayout" Target="../slideLayouts/slideLayout22.xml"/><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70.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7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0.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85.xml"/></Relationships>
</file>

<file path=ppt/slides/_rels/slide3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86.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79.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0.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70.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7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370.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4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png"/><Relationship Id="rId1" Type="http://schemas.openxmlformats.org/officeDocument/2006/relationships/slideLayout" Target="../slideLayouts/slideLayout370.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70.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0.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70.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70.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7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370.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0.xml"/></Relationships>
</file>

<file path=ppt/slides/_rels/slide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0.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70.xml"/><Relationship Id="rId5" Type="http://schemas.openxmlformats.org/officeDocument/2006/relationships/image" Target="../media/image87.png"/><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70.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370.xml"/></Relationships>
</file>

<file path=ppt/slides/_rels/slide5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0.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37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175.xml"/></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19.xml"/><Relationship Id="rId1" Type="http://schemas.openxmlformats.org/officeDocument/2006/relationships/slideLayout" Target="../slideLayouts/slideLayout175.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630.png"/><Relationship Id="rId4" Type="http://schemas.openxmlformats.org/officeDocument/2006/relationships/image" Target="../media/image98.emf"/><Relationship Id="rId9" Type="http://schemas.openxmlformats.org/officeDocument/2006/relationships/image" Target="../media/image102.png"/></Relationships>
</file>

<file path=ppt/slides/_rels/slide5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emf"/><Relationship Id="rId7" Type="http://schemas.openxmlformats.org/officeDocument/2006/relationships/image" Target="../media/image133.png"/><Relationship Id="rId2" Type="http://schemas.openxmlformats.org/officeDocument/2006/relationships/image" Target="../media/image97.emf"/><Relationship Id="rId1" Type="http://schemas.openxmlformats.org/officeDocument/2006/relationships/slideLayout" Target="../slideLayouts/slideLayout175.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175.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175.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98.emf"/><Relationship Id="rId7" Type="http://schemas.openxmlformats.org/officeDocument/2006/relationships/image" Target="../media/image106.emf"/><Relationship Id="rId2" Type="http://schemas.openxmlformats.org/officeDocument/2006/relationships/image" Target="../media/image97.emf"/><Relationship Id="rId1" Type="http://schemas.openxmlformats.org/officeDocument/2006/relationships/slideLayout" Target="../slideLayouts/slideLayout175.xml"/><Relationship Id="rId6" Type="http://schemas.openxmlformats.org/officeDocument/2006/relationships/image" Target="../media/image105.emf"/><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7.emf"/><Relationship Id="rId1" Type="http://schemas.openxmlformats.org/officeDocument/2006/relationships/slideLayout" Target="../slideLayouts/slideLayout175.xml"/><Relationship Id="rId6" Type="http://schemas.openxmlformats.org/officeDocument/2006/relationships/image" Target="../media/image107.emf"/><Relationship Id="rId5" Type="http://schemas.openxmlformats.org/officeDocument/2006/relationships/image" Target="../media/image101.emf"/><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5.xml"/></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75.xml"/></Relationships>
</file>

<file path=ppt/slides/_rels/slide66.xml.rels><?xml version="1.0" encoding="UTF-8" standalone="yes"?>
<Relationships xmlns="http://schemas.openxmlformats.org/package/2006/relationships"><Relationship Id="rId2" Type="http://schemas.openxmlformats.org/officeDocument/2006/relationships/hyperlink" Target="https://www.youtube.com/watch?v=TG6Bh-NFhA0" TargetMode="External"/><Relationship Id="rId1" Type="http://schemas.openxmlformats.org/officeDocument/2006/relationships/slideLayout" Target="../slideLayouts/slideLayout37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9;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lvl="0" algn="ctr">
              <a:buSzPts val="2200"/>
            </a:pPr>
            <a:r>
              <a:rPr lang="en-IN" sz="3200" b="1" i="0" u="none" strike="noStrike" cap="none" dirty="0" smtClean="0">
                <a:solidFill>
                  <a:srgbClr val="FFFFFF"/>
                </a:solidFill>
                <a:latin typeface="Calibri" panose="020F0502020204030204" pitchFamily="34" charset="0"/>
                <a:ea typeface="Times New Roman"/>
                <a:cs typeface="Calibri" panose="020F0502020204030204" pitchFamily="34" charset="0"/>
                <a:sym typeface="Times New Roman"/>
              </a:rPr>
              <a:t>Machine Learning</a:t>
            </a:r>
            <a:r>
              <a:rPr lang="en-IN" sz="3200" b="0" i="0" u="none" strike="noStrike" cap="none" dirty="0">
                <a:solidFill>
                  <a:srgbClr val="000000"/>
                </a:solidFill>
                <a:latin typeface="Calibri" panose="020F0502020204030204" pitchFamily="34" charset="0"/>
                <a:cs typeface="Calibri" panose="020F0502020204030204" pitchFamily="34" charset="0"/>
                <a:sym typeface="Arial"/>
              </a:rPr>
              <a:t/>
            </a:r>
            <a:br>
              <a:rPr lang="en-IN" sz="3200" b="0" i="0" u="none" strike="noStrike" cap="none" dirty="0">
                <a:solidFill>
                  <a:srgbClr val="000000"/>
                </a:solidFill>
                <a:latin typeface="Calibri" panose="020F0502020204030204" pitchFamily="34" charset="0"/>
                <a:cs typeface="Calibri" panose="020F0502020204030204" pitchFamily="34" charset="0"/>
                <a:sym typeface="Arial"/>
              </a:rPr>
            </a:br>
            <a:r>
              <a:rPr lang="en-IN" sz="2400" b="1" dirty="0" smtClean="0">
                <a:solidFill>
                  <a:srgbClr val="FFC000"/>
                </a:solidFill>
                <a:latin typeface="Calibri" panose="020F0502020204030204" pitchFamily="34" charset="0"/>
                <a:cs typeface="Calibri" panose="020F0502020204030204" pitchFamily="34" charset="0"/>
                <a:sym typeface="Times New Roman"/>
              </a:rPr>
              <a:t>AIML</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 CZG565</a:t>
            </a:r>
          </a:p>
          <a:p>
            <a:pPr lvl="0" algn="ctr">
              <a:buSzPts val="2200"/>
            </a:pP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Unsupervised </a:t>
            </a: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Learning</a:t>
            </a:r>
          </a:p>
          <a:p>
            <a:pPr marL="0" marR="0" lvl="0" indent="0" algn="r" rtl="0">
              <a:lnSpc>
                <a:spcPct val="100000"/>
              </a:lnSpc>
              <a:spcBef>
                <a:spcPts val="0"/>
              </a:spcBef>
              <a:spcAft>
                <a:spcPts val="0"/>
              </a:spcAft>
              <a:buClr>
                <a:srgbClr val="000000"/>
              </a:buClr>
              <a:buSzPts val="2200"/>
              <a:buFont typeface="Arial"/>
              <a:buNone/>
            </a:pPr>
            <a:endParaRPr sz="3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9" name="Google Shape;200;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lvl="0" algn="r" fontAlgn="auto">
              <a:spcBef>
                <a:spcPts val="0"/>
              </a:spcBef>
              <a:spcAft>
                <a:spcPts val="0"/>
              </a:spcAft>
              <a:buClr>
                <a:srgbClr val="000000"/>
              </a:buClr>
              <a:defRPr/>
            </a:pPr>
            <a:r>
              <a:rPr lang="en-US" sz="1800" kern="0" dirty="0">
                <a:solidFill>
                  <a:srgbClr val="FF9900"/>
                </a:solidFill>
                <a:latin typeface="Calibri"/>
                <a:ea typeface="Calibri"/>
                <a:cs typeface="Calibri"/>
                <a:sym typeface="Calibri"/>
              </a:rPr>
              <a:t>Course Faculty of </a:t>
            </a:r>
            <a:r>
              <a:rPr lang="en-US" sz="1800" kern="0" dirty="0" err="1">
                <a:solidFill>
                  <a:srgbClr val="FF9900"/>
                </a:solidFill>
                <a:latin typeface="Calibri"/>
                <a:ea typeface="Calibri"/>
                <a:cs typeface="Calibri"/>
                <a:sym typeface="Calibri"/>
              </a:rPr>
              <a:t>M.Tech</a:t>
            </a:r>
            <a:r>
              <a:rPr lang="en-US" sz="1800" kern="0" dirty="0">
                <a:solidFill>
                  <a:srgbClr val="FF9900"/>
                </a:solidFill>
                <a:latin typeface="Calibri"/>
                <a:ea typeface="Calibri"/>
                <a:cs typeface="Calibri"/>
                <a:sym typeface="Calibri"/>
              </a:rPr>
              <a:t> Cluster</a:t>
            </a:r>
            <a:endParaRPr lang="en-US" kern="0" dirty="0">
              <a:solidFill>
                <a:srgbClr val="000000"/>
              </a:solidFill>
              <a:latin typeface="Tahoma"/>
              <a:ea typeface="Tahoma"/>
              <a:cs typeface="Tahoma"/>
              <a:sym typeface="Tahoma"/>
            </a:endParaRPr>
          </a:p>
          <a:p>
            <a:pPr lvl="0" algn="r" fontAlgn="auto">
              <a:spcBef>
                <a:spcPts val="0"/>
              </a:spcBef>
              <a:spcAft>
                <a:spcPts val="0"/>
              </a:spcAft>
              <a:buClr>
                <a:srgbClr val="000000"/>
              </a:buClr>
              <a:defRPr/>
            </a:pPr>
            <a:r>
              <a:rPr lang="en-US" sz="1800" kern="0" dirty="0">
                <a:solidFill>
                  <a:srgbClr val="FF9900"/>
                </a:solidFill>
                <a:latin typeface="Calibri"/>
                <a:ea typeface="Calibri"/>
                <a:cs typeface="Calibri"/>
                <a:sym typeface="Calibri"/>
              </a:rPr>
              <a:t>BITS – CSIS - WILP</a:t>
            </a:r>
            <a:endParaRPr lang="en-US" kern="0" dirty="0">
              <a:solidFill>
                <a:srgbClr val="000000"/>
              </a:solidFill>
              <a:latin typeface="Tahoma"/>
              <a:ea typeface="Tahoma"/>
              <a:cs typeface="Tahoma"/>
              <a:sym typeface="Tahoma"/>
            </a:endParaRPr>
          </a:p>
        </p:txBody>
      </p:sp>
    </p:spTree>
    <p:extLst>
      <p:ext uri="{BB962C8B-B14F-4D97-AF65-F5344CB8AC3E}">
        <p14:creationId xmlns:p14="http://schemas.microsoft.com/office/powerpoint/2010/main" val="1338146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Google Shape;147;g793496eff7_0_135"/>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sz="1500" u="sng" smtClean="0"/>
              <a:t>A sample E-Step</a:t>
            </a:r>
          </a:p>
        </p:txBody>
      </p:sp>
      <p:sp>
        <p:nvSpPr>
          <p:cNvPr id="148" name="Google Shape;148;g793496eff7_0_135"/>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46" name="Google Shape;146;g793496eff7_0_135"/>
          <p:cNvSpPr txBox="1">
            <a:spLocks noGrp="1"/>
          </p:cNvSpPr>
          <p:nvPr>
            <p:ph type="title" idx="4294967295"/>
          </p:nvPr>
        </p:nvSpPr>
        <p:spPr>
          <a:xfrm>
            <a:off x="762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7045" name="Google Shape;149;g793496eff7_0_13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2570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Google Shape;155;g793496eff7_0_142"/>
          <p:cNvSpPr>
            <a:spLocks noGrp="1"/>
          </p:cNvSpPr>
          <p:nvPr>
            <p:ph idx="1"/>
          </p:nvPr>
        </p:nvSpPr>
        <p:spPr>
          <a:xfrm>
            <a:off x="336550" y="1524000"/>
            <a:ext cx="8229600" cy="4525963"/>
          </a:xfrm>
        </p:spPr>
        <p:txBody>
          <a:bodyPr lIns="68569" tIns="34275" rIns="68569" bIns="34275"/>
          <a:lstStyle/>
          <a:p>
            <a:pPr marL="0" indent="0" fontAlgn="base">
              <a:spcAft>
                <a:spcPct val="0"/>
              </a:spcAft>
            </a:pPr>
            <a:r>
              <a:rPr lang="en-US" altLang="en-US" sz="1800" u="sng" smtClean="0"/>
              <a:t>E-Step:</a:t>
            </a:r>
          </a:p>
          <a:p>
            <a:pPr marL="0" indent="0" fontAlgn="base">
              <a:spcAft>
                <a:spcPct val="0"/>
              </a:spcAft>
            </a:pPr>
            <a:endParaRPr lang="en-US" altLang="en-US" sz="1800" smtClean="0"/>
          </a:p>
          <a:p>
            <a:pPr marL="0" indent="0" fontAlgn="base">
              <a:spcAft>
                <a:spcPct val="0"/>
              </a:spcAft>
            </a:pPr>
            <a:r>
              <a:rPr lang="en-US" altLang="en-US" sz="1800" smtClean="0"/>
              <a:t>For all x</a:t>
            </a:r>
            <a:r>
              <a:rPr lang="en-US" altLang="en-US" sz="1800" baseline="-25000" smtClean="0"/>
              <a:t>t</a:t>
            </a:r>
            <a:r>
              <a:rPr lang="en-US" altLang="en-US" sz="1800" smtClean="0"/>
              <a:t> ∊ X:</a:t>
            </a:r>
          </a:p>
          <a:p>
            <a:pPr marL="0" indent="0" fontAlgn="base">
              <a:spcAft>
                <a:spcPct val="0"/>
              </a:spcAft>
            </a:pPr>
            <a:r>
              <a:rPr lang="en-US" altLang="en-US" sz="1800" smtClean="0"/>
              <a:t>	</a:t>
            </a:r>
          </a:p>
        </p:txBody>
      </p:sp>
      <p:sp>
        <p:nvSpPr>
          <p:cNvPr id="154" name="Google Shape;154;g793496eff7_0_142"/>
          <p:cNvSpPr txBox="1">
            <a:spLocks noGrp="1"/>
          </p:cNvSpPr>
          <p:nvPr>
            <p:ph type="title" idx="4294967295"/>
          </p:nvPr>
        </p:nvSpPr>
        <p:spPr>
          <a:xfrm>
            <a:off x="98425" y="6858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9092" name="Google Shape;157;g793496eff7_0_14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Google Shape;158;g793496eff7_0_14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2990850"/>
            <a:ext cx="3232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9553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oogle Shape;164;g793496eff7_0_216"/>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65" name="Google Shape;165;g793496eff7_0_216"/>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63" name="Google Shape;163;g793496eff7_0_216"/>
          <p:cNvSpPr txBox="1">
            <a:spLocks noGrp="1"/>
          </p:cNvSpPr>
          <p:nvPr>
            <p:ph type="title" idx="4294967295"/>
          </p:nvPr>
        </p:nvSpPr>
        <p:spPr>
          <a:xfrm>
            <a:off x="152400" y="688975"/>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91141" name="Google Shape;166;g793496eff7_0_216"/>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3149600"/>
            <a:ext cx="15859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Google Shape;167;g793496eff7_0_21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3" name="Google Shape;168;g793496eff7_0_216"/>
          <p:cNvSpPr txBox="1">
            <a:spLocks noChangeArrowheads="1"/>
          </p:cNvSpPr>
          <p:nvPr/>
        </p:nvSpPr>
        <p:spPr bwMode="auto">
          <a:xfrm>
            <a:off x="285750" y="2114550"/>
            <a:ext cx="3232150"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ts val="750"/>
              </a:spcBef>
              <a:buClr>
                <a:srgbClr val="000000"/>
              </a:buClr>
              <a:buSzPts val="2000"/>
              <a:buFontTx/>
              <a:buNone/>
            </a:pPr>
            <a:r>
              <a:rPr lang="en-US" altLang="en-US" sz="1600" u="sng">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M-Step:</a:t>
            </a:r>
          </a:p>
          <a:p>
            <a:pPr>
              <a:lnSpc>
                <a:spcPct val="90000"/>
              </a:lnSpc>
              <a:spcBef>
                <a:spcPts val="750"/>
              </a:spcBef>
              <a:buClr>
                <a:srgbClr val="000000"/>
              </a:buClr>
              <a:buSzPts val="2000"/>
              <a:buFontTx/>
              <a:buNone/>
            </a:pPr>
            <a:endParaRPr lang="en-US" altLang="en-US" sz="1600" u="sng">
              <a:solidFill>
                <a:srgbClr val="000000"/>
              </a:solidFill>
              <a:latin typeface="Times New Roman" panose="02020603050405020304" pitchFamily="18" charset="0"/>
              <a:ea typeface="Helvetica Neue" charset="0"/>
              <a:cs typeface="Times New Roman" panose="02020603050405020304" pitchFamily="18" charset="0"/>
              <a:sym typeface="Helvetica Neue" charset="0"/>
            </a:endParaRPr>
          </a:p>
          <a:p>
            <a:pPr>
              <a:lnSpc>
                <a:spcPct val="90000"/>
              </a:lnSpc>
              <a:spcBef>
                <a:spcPts val="750"/>
              </a:spcBef>
              <a:buClr>
                <a:srgbClr val="000000"/>
              </a:buClr>
              <a:buSzPts val="2000"/>
              <a:buFontTx/>
              <a:buNone/>
            </a:pPr>
            <a:r>
              <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For all 𝜇</a:t>
            </a:r>
            <a:r>
              <a:rPr lang="en-US" altLang="en-US" sz="1600" baseline="-250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k</a:t>
            </a:r>
            <a:r>
              <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rPr>
              <a:t>[where  k = 1,2,...,K ] :</a:t>
            </a:r>
          </a:p>
          <a:p>
            <a:pPr>
              <a:lnSpc>
                <a:spcPct val="90000"/>
              </a:lnSpc>
              <a:spcBef>
                <a:spcPts val="750"/>
              </a:spcBef>
              <a:buClr>
                <a:srgbClr val="000000"/>
              </a:buClr>
              <a:buSzPts val="2000"/>
              <a:buFontTx/>
              <a:buNone/>
            </a:pPr>
            <a:endParaRPr lang="en-US" altLang="en-US" sz="1600">
              <a:solidFill>
                <a:srgbClr val="000000"/>
              </a:solidFill>
              <a:latin typeface="Times New Roman" panose="02020603050405020304" pitchFamily="18" charset="0"/>
              <a:ea typeface="Helvetica Neue" charset="0"/>
              <a:cs typeface="Times New Roman" panose="02020603050405020304" pitchFamily="18" charset="0"/>
              <a:sym typeface="Helvetica Neue" charset="0"/>
            </a:endParaRPr>
          </a:p>
        </p:txBody>
      </p:sp>
    </p:spTree>
    <p:extLst>
      <p:ext uri="{BB962C8B-B14F-4D97-AF65-F5344CB8AC3E}">
        <p14:creationId xmlns:p14="http://schemas.microsoft.com/office/powerpoint/2010/main" val="3889712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Google Shape;174;g793496eff7_0_225"/>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75" name="Google Shape;175;g793496eff7_0_225"/>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73" name="Google Shape;173;g793496eff7_0_225"/>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93189" name="Google Shape;176;g793496eff7_0_22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Google Shape;177;g793496eff7_0_225"/>
          <p:cNvSpPr txBox="1">
            <a:spLocks noChangeArrowheads="1"/>
          </p:cNvSpPr>
          <p:nvPr/>
        </p:nvSpPr>
        <p:spPr bwMode="auto">
          <a:xfrm>
            <a:off x="341313" y="1905000"/>
            <a:ext cx="5341937" cy="372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9" tIns="68569" rIns="68569" bIns="68569"/>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90000"/>
              </a:lnSpc>
              <a:spcBef>
                <a:spcPts val="750"/>
              </a:spcBef>
              <a:buClr>
                <a:srgbClr val="000000"/>
              </a:buClr>
              <a:buSzPts val="2000"/>
              <a:buFontTx/>
              <a:buNone/>
            </a:pPr>
            <a:r>
              <a:rPr lang="en-US" altLang="en-US" sz="1500" u="sng">
                <a:solidFill>
                  <a:srgbClr val="000000"/>
                </a:solidFill>
                <a:latin typeface="Helvetica Neue" charset="0"/>
                <a:cs typeface="Helvetica Neue" charset="0"/>
                <a:sym typeface="Helvetica Neue" charset="0"/>
              </a:rPr>
              <a:t>Algorithm:</a:t>
            </a: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a:p>
            <a:pPr>
              <a:lnSpc>
                <a:spcPct val="90000"/>
              </a:lnSpc>
              <a:spcBef>
                <a:spcPts val="750"/>
              </a:spcBef>
              <a:buClr>
                <a:srgbClr val="000000"/>
              </a:buClr>
              <a:buSzPts val="2000"/>
              <a:buFontTx/>
              <a:buNone/>
            </a:pPr>
            <a:r>
              <a:rPr lang="en-US" altLang="en-US" sz="1500" u="sng">
                <a:solidFill>
                  <a:srgbClr val="000000"/>
                </a:solidFill>
                <a:latin typeface="Helvetica Neue" charset="0"/>
                <a:cs typeface="Helvetica Neue" charset="0"/>
                <a:sym typeface="Helvetica Neue" charset="0"/>
              </a:rPr>
              <a:t>	</a:t>
            </a:r>
            <a:r>
              <a:rPr lang="en-US" altLang="en-US" sz="1500">
                <a:solidFill>
                  <a:srgbClr val="000000"/>
                </a:solidFill>
                <a:latin typeface="Helvetica Neue" charset="0"/>
                <a:cs typeface="Helvetica Neue" charset="0"/>
                <a:sym typeface="Helvetica Neue" charset="0"/>
              </a:rPr>
              <a:t>Initialize 𝜇</a:t>
            </a:r>
            <a:r>
              <a:rPr lang="en-US" altLang="en-US" sz="1500" baseline="-25000">
                <a:solidFill>
                  <a:srgbClr val="000000"/>
                </a:solidFill>
                <a:latin typeface="Helvetica Neue" charset="0"/>
                <a:cs typeface="Helvetica Neue" charset="0"/>
                <a:sym typeface="Helvetica Neue" charset="0"/>
              </a:rPr>
              <a:t>k</a:t>
            </a:r>
            <a:r>
              <a:rPr lang="en-US" altLang="en-US" sz="1500">
                <a:solidFill>
                  <a:srgbClr val="000000"/>
                </a:solidFill>
                <a:latin typeface="Helvetica Neue" charset="0"/>
                <a:cs typeface="Helvetica Neue" charset="0"/>
                <a:sym typeface="Helvetica Neue" charset="0"/>
              </a:rPr>
              <a:t>[where  k = 1,2,...,K ]</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Repeat </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E-Step [as defined earlier]</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M-Step [as defined earlier]</a:t>
            </a:r>
          </a:p>
          <a:p>
            <a:pPr>
              <a:lnSpc>
                <a:spcPct val="90000"/>
              </a:lnSpc>
              <a:spcBef>
                <a:spcPts val="750"/>
              </a:spcBef>
              <a:buClr>
                <a:srgbClr val="000000"/>
              </a:buClr>
              <a:buSzPts val="2000"/>
              <a:buFontTx/>
              <a:buNone/>
            </a:pPr>
            <a:r>
              <a:rPr lang="en-US" altLang="en-US" sz="1500">
                <a:solidFill>
                  <a:srgbClr val="000000"/>
                </a:solidFill>
                <a:latin typeface="Helvetica Neue" charset="0"/>
                <a:cs typeface="Helvetica Neue" charset="0"/>
                <a:sym typeface="Helvetica Neue" charset="0"/>
              </a:rPr>
              <a:t>	Until convergence of 𝜇</a:t>
            </a:r>
            <a:r>
              <a:rPr lang="en-US" altLang="en-US" sz="1500" baseline="-25000">
                <a:solidFill>
                  <a:srgbClr val="000000"/>
                </a:solidFill>
                <a:latin typeface="Helvetica Neue" charset="0"/>
                <a:cs typeface="Helvetica Neue" charset="0"/>
                <a:sym typeface="Helvetica Neue" charset="0"/>
              </a:rPr>
              <a:t>k</a:t>
            </a:r>
            <a:r>
              <a:rPr lang="en-US" altLang="en-US" sz="1500">
                <a:solidFill>
                  <a:srgbClr val="000000"/>
                </a:solidFill>
                <a:latin typeface="Helvetica Neue" charset="0"/>
                <a:cs typeface="Helvetica Neue" charset="0"/>
                <a:sym typeface="Helvetica Neue" charset="0"/>
              </a:rPr>
              <a:t> . </a:t>
            </a: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a:p>
            <a:pPr>
              <a:lnSpc>
                <a:spcPct val="90000"/>
              </a:lnSpc>
              <a:spcBef>
                <a:spcPts val="750"/>
              </a:spcBef>
              <a:buClr>
                <a:srgbClr val="000000"/>
              </a:buClr>
              <a:buSzPts val="2000"/>
              <a:buFontTx/>
              <a:buNone/>
            </a:pPr>
            <a:endParaRPr lang="en-US" altLang="en-US" sz="1500" u="sng">
              <a:solidFill>
                <a:srgbClr val="000000"/>
              </a:solidFill>
              <a:latin typeface="Helvetica Neue" charset="0"/>
              <a:cs typeface="Helvetica Neue" charset="0"/>
              <a:sym typeface="Helvetica Neue" charset="0"/>
            </a:endParaRPr>
          </a:p>
        </p:txBody>
      </p:sp>
    </p:spTree>
    <p:extLst>
      <p:ext uri="{BB962C8B-B14F-4D97-AF65-F5344CB8AC3E}">
        <p14:creationId xmlns:p14="http://schemas.microsoft.com/office/powerpoint/2010/main" val="20647132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Google Shape;183;g793496eff7_0_233"/>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84" name="Google Shape;184;g793496eff7_0_233"/>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82" name="Google Shape;182;g793496eff7_0_233"/>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185" name="Google Shape;185;g793496eff7_0_233"/>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pic>
        <p:nvPicPr>
          <p:cNvPr id="95238" name="Google Shape;186;g793496eff7_0_233"/>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Google Shape;187;g793496eff7_0_233"/>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E-Step in the second iteration</a:t>
            </a:r>
            <a:endParaRPr sz="1050" b="1">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5337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Google Shape;193;g793496eff7_0_242"/>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194" name="Google Shape;194;g793496eff7_0_242"/>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92" name="Google Shape;192;g793496eff7_0_242"/>
          <p:cNvSpPr txBox="1">
            <a:spLocks noGrp="1"/>
          </p:cNvSpPr>
          <p:nvPr>
            <p:ph type="title" idx="4294967295"/>
          </p:nvPr>
        </p:nvSpPr>
        <p:spPr>
          <a:xfrm>
            <a:off x="192088" y="695325"/>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195" name="Google Shape;195;g793496eff7_0_242"/>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196" name="Google Shape;196;g793496eff7_0_242"/>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M-Step in the second iteration</a:t>
            </a:r>
            <a:endParaRPr sz="1050" b="1">
              <a:solidFill>
                <a:srgbClr val="000000"/>
              </a:solidFill>
              <a:latin typeface="Calibri"/>
              <a:ea typeface="Calibri"/>
              <a:cs typeface="Calibri"/>
              <a:sym typeface="Calibri"/>
            </a:endParaRPr>
          </a:p>
        </p:txBody>
      </p:sp>
      <p:pic>
        <p:nvPicPr>
          <p:cNvPr id="97287" name="Google Shape;197;g793496eff7_0_24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1468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2226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oogle Shape;203;g793496eff7_0_251"/>
          <p:cNvSpPr txBox="1">
            <a:spLocks noGrp="1"/>
          </p:cNvSpPr>
          <p:nvPr>
            <p:ph idx="1"/>
          </p:nvPr>
        </p:nvSpPr>
        <p:spPr>
          <a:xfrm>
            <a:off x="304800" y="1493838"/>
            <a:ext cx="8229600" cy="4525962"/>
          </a:xfrm>
        </p:spPr>
        <p:txBody>
          <a:bodyPr spcFirstLastPara="1" lIns="68569" tIns="34275" rIns="68569" bIns="34275">
            <a:noAutofit/>
          </a:bodyPr>
          <a:lstStyle/>
          <a:p>
            <a:pPr marL="685800" indent="342900">
              <a:defRPr/>
            </a:pPr>
            <a:endParaRPr sz="1500"/>
          </a:p>
          <a:p>
            <a:pPr marL="0" indent="342900">
              <a:defRPr/>
            </a:pPr>
            <a:r>
              <a:rPr lang="en-US" sz="1500"/>
              <a:t>	</a:t>
            </a:r>
            <a:endParaRPr sz="1500"/>
          </a:p>
          <a:p>
            <a:pPr marL="0" indent="342900">
              <a:defRPr/>
            </a:pPr>
            <a:endParaRPr sz="1500"/>
          </a:p>
          <a:p>
            <a:pPr marL="0" indent="0">
              <a:defRPr/>
            </a:pPr>
            <a:endParaRPr sz="1500"/>
          </a:p>
          <a:p>
            <a:pPr marL="0" indent="0">
              <a:defRPr/>
            </a:pPr>
            <a:endParaRPr sz="1500"/>
          </a:p>
        </p:txBody>
      </p:sp>
      <p:sp>
        <p:nvSpPr>
          <p:cNvPr id="204" name="Google Shape;204;g793496eff7_0_251"/>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202" name="Google Shape;202;g793496eff7_0_251"/>
          <p:cNvSpPr txBox="1">
            <a:spLocks noGrp="1"/>
          </p:cNvSpPr>
          <p:nvPr>
            <p:ph type="title" idx="4294967295"/>
          </p:nvPr>
        </p:nvSpPr>
        <p:spPr>
          <a:xfrm>
            <a:off x="76200" y="76835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sp>
        <p:nvSpPr>
          <p:cNvPr id="205" name="Google Shape;205;g793496eff7_0_251"/>
          <p:cNvSpPr txBox="1"/>
          <p:nvPr/>
        </p:nvSpPr>
        <p:spPr>
          <a:xfrm>
            <a:off x="341313" y="1905000"/>
            <a:ext cx="5341937" cy="3727450"/>
          </a:xfrm>
          <a:prstGeom prst="rect">
            <a:avLst/>
          </a:prstGeom>
          <a:noFill/>
          <a:ln>
            <a:noFill/>
          </a:ln>
        </p:spPr>
        <p:txBody>
          <a:bodyPr spcFirstLastPara="1" lIns="68569" tIns="68569" rIns="68569" bIns="68569"/>
          <a:lstStyle/>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Algorithm:</a:t>
            </a: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u="sng" dirty="0">
                <a:solidFill>
                  <a:schemeClr val="dk1"/>
                </a:solidFill>
                <a:latin typeface="Times New Roman" panose="02020603050405020304" pitchFamily="18" charset="0"/>
                <a:ea typeface="Helvetica Neue"/>
                <a:cs typeface="Times New Roman" panose="02020603050405020304" pitchFamily="18" charset="0"/>
                <a:sym typeface="Helvetica Neue"/>
              </a:rPr>
              <a:t>	</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Initialize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[where  k = 1,2,...,K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Repeat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42900" indent="3429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E-Step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685800">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M-Step [as defined earlier]</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Until convergence of 𝜇</a:t>
            </a:r>
            <a:r>
              <a:rPr lang="en-US" sz="1600" baseline="-25000" dirty="0">
                <a:solidFill>
                  <a:schemeClr val="dk1"/>
                </a:solidFill>
                <a:latin typeface="Times New Roman" panose="02020603050405020304" pitchFamily="18" charset="0"/>
                <a:ea typeface="Helvetica Neue"/>
                <a:cs typeface="Times New Roman" panose="02020603050405020304" pitchFamily="18" charset="0"/>
                <a:sym typeface="Helvetica Neue"/>
              </a:rPr>
              <a:t>k</a:t>
            </a:r>
            <a:r>
              <a:rPr lang="en-US" sz="1600" dirty="0">
                <a:solidFill>
                  <a:schemeClr val="dk1"/>
                </a:solidFill>
                <a:latin typeface="Times New Roman" panose="02020603050405020304" pitchFamily="18" charset="0"/>
                <a:ea typeface="Helvetica Neue"/>
                <a:cs typeface="Times New Roman" panose="02020603050405020304" pitchFamily="18" charset="0"/>
                <a:sym typeface="Helvetica Neue"/>
              </a:rPr>
              <a:t> . </a:t>
            </a:r>
            <a:endParaRPr sz="16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a:lnSpc>
                <a:spcPct val="90000"/>
              </a:lnSpc>
              <a:spcBef>
                <a:spcPts val="750"/>
              </a:spcBef>
              <a:spcAft>
                <a:spcPts val="0"/>
              </a:spcAft>
              <a:buClr>
                <a:srgbClr val="000000"/>
              </a:buClr>
              <a:buSzPts val="2000"/>
              <a:defRPr/>
            </a:pPr>
            <a:endParaRPr sz="1600" u="sng"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
        <p:nvSpPr>
          <p:cNvPr id="206" name="Google Shape;206;g793496eff7_0_251"/>
          <p:cNvSpPr txBox="1"/>
          <p:nvPr/>
        </p:nvSpPr>
        <p:spPr>
          <a:xfrm>
            <a:off x="6249988" y="4651375"/>
            <a:ext cx="1876425" cy="539750"/>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a:solidFill>
                  <a:srgbClr val="000000"/>
                </a:solidFill>
                <a:latin typeface="Calibri"/>
                <a:ea typeface="Calibri"/>
                <a:cs typeface="Calibri"/>
                <a:sym typeface="Calibri"/>
              </a:rPr>
              <a:t>M-Step in the second iteration</a:t>
            </a:r>
            <a:endParaRPr sz="1050" b="1">
              <a:solidFill>
                <a:srgbClr val="000000"/>
              </a:solidFill>
              <a:latin typeface="Calibri"/>
              <a:ea typeface="Calibri"/>
              <a:cs typeface="Calibri"/>
              <a:sym typeface="Calibri"/>
            </a:endParaRPr>
          </a:p>
        </p:txBody>
      </p:sp>
      <p:pic>
        <p:nvPicPr>
          <p:cNvPr id="99335" name="Google Shape;207;g793496eff7_0_2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24213"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899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3B3829BD-ADC4-456D-8976-2DFAC4C08006}" type="slidenum">
              <a:rPr lang="en-US" altLang="en-US" sz="1200">
                <a:solidFill>
                  <a:srgbClr val="898989"/>
                </a:solidFill>
                <a:latin typeface="Calibri" panose="020F0502020204030204" pitchFamily="34" charset="0"/>
              </a:rPr>
              <a:pPr>
                <a:spcBef>
                  <a:spcPct val="0"/>
                </a:spcBef>
                <a:buFontTx/>
                <a:buNone/>
              </a:pPr>
              <a:t>17</a:t>
            </a:fld>
            <a:endParaRPr lang="en-US" altLang="en-US" sz="1200">
              <a:solidFill>
                <a:srgbClr val="898989"/>
              </a:solidFill>
              <a:latin typeface="Calibri" panose="020F0502020204030204" pitchFamily="34" charset="0"/>
            </a:endParaRPr>
          </a:p>
        </p:txBody>
      </p:sp>
      <p:sp>
        <p:nvSpPr>
          <p:cNvPr id="101379" name="TextBox 4"/>
          <p:cNvSpPr txBox="1">
            <a:spLocks noChangeArrowheads="1"/>
          </p:cNvSpPr>
          <p:nvPr/>
        </p:nvSpPr>
        <p:spPr bwMode="auto">
          <a:xfrm>
            <a:off x="444500" y="549275"/>
            <a:ext cx="4414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b="1">
                <a:latin typeface="Times New Roman" panose="02020603050405020304" pitchFamily="18" charset="0"/>
                <a:cs typeface="Times New Roman" panose="02020603050405020304" pitchFamily="18" charset="0"/>
              </a:rPr>
              <a:t>Example</a:t>
            </a:r>
            <a:endParaRPr lang="en-IN" altLang="en-US" sz="3600" b="1">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nvGraphicFramePr>
        <p:xfrm>
          <a:off x="3316288" y="3429000"/>
          <a:ext cx="2405061" cy="1909762"/>
        </p:xfrm>
        <a:graphic>
          <a:graphicData uri="http://schemas.openxmlformats.org/drawingml/2006/table">
            <a:tbl>
              <a:tblPr firstRow="1" firstCol="1" bandRow="1">
                <a:tableStyleId>{5C22544A-7EE6-4342-B048-85BDC9FD1C3A}</a:tableStyleId>
              </a:tblPr>
              <a:tblGrid>
                <a:gridCol w="895501">
                  <a:extLst>
                    <a:ext uri="{9D8B030D-6E8A-4147-A177-3AD203B41FA5}">
                      <a16:colId xmlns:a16="http://schemas.microsoft.com/office/drawing/2014/main" val="20000"/>
                    </a:ext>
                  </a:extLst>
                </a:gridCol>
                <a:gridCol w="754780">
                  <a:extLst>
                    <a:ext uri="{9D8B030D-6E8A-4147-A177-3AD203B41FA5}">
                      <a16:colId xmlns:a16="http://schemas.microsoft.com/office/drawing/2014/main" val="20001"/>
                    </a:ext>
                  </a:extLst>
                </a:gridCol>
                <a:gridCol w="754780">
                  <a:extLst>
                    <a:ext uri="{9D8B030D-6E8A-4147-A177-3AD203B41FA5}">
                      <a16:colId xmlns:a16="http://schemas.microsoft.com/office/drawing/2014/main" val="20002"/>
                    </a:ext>
                  </a:extLst>
                </a:gridCol>
              </a:tblGrid>
              <a:tr h="389018">
                <a:tc>
                  <a:txBody>
                    <a:bodyPr/>
                    <a:lstStyle/>
                    <a:p>
                      <a:pPr marL="0" marR="0" algn="just">
                        <a:lnSpc>
                          <a:spcPct val="107000"/>
                        </a:lnSpc>
                        <a:spcBef>
                          <a:spcPts val="0"/>
                        </a:spcBef>
                        <a:spcAft>
                          <a:spcPts val="0"/>
                        </a:spcAft>
                      </a:pPr>
                      <a:r>
                        <a:rPr lang="en-US" sz="1000">
                          <a:effectLst/>
                        </a:rPr>
                        <a:t>Candidate</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Weight</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Glucose level </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0"/>
                  </a:ext>
                </a:extLst>
              </a:tr>
              <a:tr h="190093">
                <a:tc>
                  <a:txBody>
                    <a:bodyPr/>
                    <a:lstStyle/>
                    <a:p>
                      <a:pPr marL="0" marR="0" algn="just">
                        <a:lnSpc>
                          <a:spcPct val="107000"/>
                        </a:lnSpc>
                        <a:spcBef>
                          <a:spcPts val="0"/>
                        </a:spcBef>
                        <a:spcAft>
                          <a:spcPts val="0"/>
                        </a:spcAft>
                      </a:pPr>
                      <a:r>
                        <a:rPr lang="en-US" sz="1000">
                          <a:effectLst/>
                        </a:rPr>
                        <a:t>1</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72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185</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1"/>
                  </a:ext>
                </a:extLst>
              </a:tr>
              <a:tr h="190093">
                <a:tc>
                  <a:txBody>
                    <a:bodyPr/>
                    <a:lstStyle/>
                    <a:p>
                      <a:pPr marL="0" marR="0" algn="just">
                        <a:lnSpc>
                          <a:spcPct val="107000"/>
                        </a:lnSpc>
                        <a:spcBef>
                          <a:spcPts val="0"/>
                        </a:spcBef>
                        <a:spcAft>
                          <a:spcPts val="0"/>
                        </a:spcAft>
                      </a:pPr>
                      <a:r>
                        <a:rPr lang="en-US" sz="1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56</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170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2"/>
                  </a:ext>
                </a:extLst>
              </a:tr>
              <a:tr h="190093">
                <a:tc>
                  <a:txBody>
                    <a:bodyPr/>
                    <a:lstStyle/>
                    <a:p>
                      <a:pPr marL="0" marR="0" algn="just">
                        <a:lnSpc>
                          <a:spcPct val="107000"/>
                        </a:lnSpc>
                        <a:spcBef>
                          <a:spcPts val="0"/>
                        </a:spcBef>
                        <a:spcAft>
                          <a:spcPts val="0"/>
                        </a:spcAft>
                      </a:pPr>
                      <a:r>
                        <a:rPr lang="en-US" sz="1000">
                          <a:effectLst/>
                        </a:rPr>
                        <a:t>3</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60 </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168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3"/>
                  </a:ext>
                </a:extLst>
              </a:tr>
              <a:tr h="190093">
                <a:tc>
                  <a:txBody>
                    <a:bodyPr/>
                    <a:lstStyle/>
                    <a:p>
                      <a:pPr marL="0" marR="0" algn="just">
                        <a:lnSpc>
                          <a:spcPct val="107000"/>
                        </a:lnSpc>
                        <a:spcBef>
                          <a:spcPts val="0"/>
                        </a:spcBef>
                        <a:spcAft>
                          <a:spcPts val="0"/>
                        </a:spcAft>
                      </a:pPr>
                      <a:r>
                        <a:rPr lang="en-US" sz="1000">
                          <a:effectLst/>
                        </a:rPr>
                        <a:t>4</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68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179</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4"/>
                  </a:ext>
                </a:extLst>
              </a:tr>
              <a:tr h="190093">
                <a:tc>
                  <a:txBody>
                    <a:bodyPr/>
                    <a:lstStyle/>
                    <a:p>
                      <a:pPr marL="0" marR="0" algn="just">
                        <a:lnSpc>
                          <a:spcPct val="107000"/>
                        </a:lnSpc>
                        <a:spcBef>
                          <a:spcPts val="0"/>
                        </a:spcBef>
                        <a:spcAft>
                          <a:spcPts val="0"/>
                        </a:spcAft>
                      </a:pPr>
                      <a:r>
                        <a:rPr lang="en-US" sz="1000">
                          <a:effectLst/>
                        </a:rPr>
                        <a:t>5</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72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182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5"/>
                  </a:ext>
                </a:extLst>
              </a:tr>
              <a:tr h="190093">
                <a:tc>
                  <a:txBody>
                    <a:bodyPr/>
                    <a:lstStyle/>
                    <a:p>
                      <a:pPr marL="0" marR="0" algn="just">
                        <a:lnSpc>
                          <a:spcPct val="107000"/>
                        </a:lnSpc>
                        <a:spcBef>
                          <a:spcPts val="0"/>
                        </a:spcBef>
                        <a:spcAft>
                          <a:spcPts val="0"/>
                        </a:spcAft>
                      </a:pPr>
                      <a:r>
                        <a:rPr lang="en-US" sz="1000">
                          <a:effectLst/>
                        </a:rPr>
                        <a:t>6</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77</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188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6"/>
                  </a:ext>
                </a:extLst>
              </a:tr>
              <a:tr h="190093">
                <a:tc>
                  <a:txBody>
                    <a:bodyPr/>
                    <a:lstStyle/>
                    <a:p>
                      <a:pPr marL="0" marR="0" algn="just">
                        <a:lnSpc>
                          <a:spcPct val="107000"/>
                        </a:lnSpc>
                        <a:spcBef>
                          <a:spcPts val="0"/>
                        </a:spcBef>
                        <a:spcAft>
                          <a:spcPts val="0"/>
                        </a:spcAft>
                      </a:pPr>
                      <a:r>
                        <a:rPr lang="en-US" sz="1000">
                          <a:effectLst/>
                        </a:rPr>
                        <a:t>7</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70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a:effectLst/>
                        </a:rPr>
                        <a:t>180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7"/>
                  </a:ext>
                </a:extLst>
              </a:tr>
              <a:tr h="190093">
                <a:tc>
                  <a:txBody>
                    <a:bodyPr/>
                    <a:lstStyle/>
                    <a:p>
                      <a:pPr marL="0" marR="0" algn="just">
                        <a:lnSpc>
                          <a:spcPct val="107000"/>
                        </a:lnSpc>
                        <a:spcBef>
                          <a:spcPts val="0"/>
                        </a:spcBef>
                        <a:spcAft>
                          <a:spcPts val="0"/>
                        </a:spcAft>
                      </a:pPr>
                      <a:r>
                        <a:rPr lang="en-US" sz="1000">
                          <a:effectLst/>
                        </a:rPr>
                        <a:t>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just">
                        <a:lnSpc>
                          <a:spcPct val="107000"/>
                        </a:lnSpc>
                        <a:spcBef>
                          <a:spcPts val="0"/>
                        </a:spcBef>
                        <a:spcAft>
                          <a:spcPts val="0"/>
                        </a:spcAft>
                      </a:pPr>
                      <a:r>
                        <a:rPr lang="en-US" sz="1000">
                          <a:effectLst/>
                        </a:rPr>
                        <a:t>84</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tc>
                  <a:txBody>
                    <a:bodyPr/>
                    <a:lstStyle/>
                    <a:p>
                      <a:pPr marL="0" marR="0" algn="just">
                        <a:lnSpc>
                          <a:spcPct val="107000"/>
                        </a:lnSpc>
                        <a:spcBef>
                          <a:spcPts val="0"/>
                        </a:spcBef>
                        <a:spcAft>
                          <a:spcPts val="0"/>
                        </a:spcAft>
                      </a:pPr>
                      <a:r>
                        <a:rPr lang="en-US" sz="1000" dirty="0">
                          <a:effectLst/>
                        </a:rPr>
                        <a:t>183</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tc>
                <a:extLst>
                  <a:ext uri="{0D108BD9-81ED-4DB2-BD59-A6C34878D82A}">
                    <a16:rowId xmlns:a16="http://schemas.microsoft.com/office/drawing/2014/main" val="10008"/>
                  </a:ext>
                </a:extLst>
              </a:tr>
            </a:tbl>
          </a:graphicData>
        </a:graphic>
      </p:graphicFrame>
      <p:sp>
        <p:nvSpPr>
          <p:cNvPr id="9" name="Rectangle 2"/>
          <p:cNvSpPr>
            <a:spLocks noChangeArrowheads="1"/>
          </p:cNvSpPr>
          <p:nvPr/>
        </p:nvSpPr>
        <p:spPr bwMode="auto">
          <a:xfrm>
            <a:off x="374650" y="1482725"/>
            <a:ext cx="8107363" cy="1322388"/>
          </a:xfrm>
          <a:prstGeom prst="rect">
            <a:avLst/>
          </a:prstGeom>
          <a:noFill/>
          <a:ln>
            <a:noFill/>
          </a:ln>
          <a:effectLst/>
        </p:spPr>
        <p:txBody>
          <a:bodyPr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Consider the analysis of weights of individuals and their respective blood glucose levels as given below:  </a:t>
            </a:r>
            <a:endParaRPr lang="en-US" altLang="en-US" sz="1050" dirty="0"/>
          </a:p>
          <a:p>
            <a:pPr marL="342900" indent="-342900">
              <a:buFont typeface="+mj-lt"/>
              <a:buAutoNum type="alphaLcParen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Identify the clusters using K-means clustering (k=2) for the given data, assuming candidate 1 and 2 as initial centroids. </a:t>
            </a:r>
          </a:p>
          <a:p>
            <a:pPr marL="342900" indent="-342900">
              <a:buFont typeface="+mj-lt"/>
              <a:buAutoNum type="alphaLcParenR"/>
              <a:defRPr/>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How many iterations does it take before termination?       </a:t>
            </a:r>
            <a:endParaRPr lang="en-US" altLang="en-US" sz="3600" dirty="0"/>
          </a:p>
        </p:txBody>
      </p:sp>
    </p:spTree>
    <p:extLst>
      <p:ext uri="{BB962C8B-B14F-4D97-AF65-F5344CB8AC3E}">
        <p14:creationId xmlns:p14="http://schemas.microsoft.com/office/powerpoint/2010/main" val="456454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87967C17-093F-40C6-B247-CA62942A84CF}" type="slidenum">
              <a:rPr lang="en-US" altLang="en-US" sz="1200">
                <a:solidFill>
                  <a:srgbClr val="898989"/>
                </a:solidFill>
                <a:latin typeface="Calibri" panose="020F0502020204030204" pitchFamily="34" charset="0"/>
              </a:rPr>
              <a:pPr>
                <a:spcBef>
                  <a:spcPct val="0"/>
                </a:spcBef>
                <a:buFontTx/>
                <a:buNone/>
              </a:pPr>
              <a:t>18</a:t>
            </a:fld>
            <a:endParaRPr lang="en-US" altLang="en-US" sz="1200">
              <a:solidFill>
                <a:srgbClr val="898989"/>
              </a:solidFill>
              <a:latin typeface="Calibri" panose="020F0502020204030204" pitchFamily="34" charset="0"/>
            </a:endParaRPr>
          </a:p>
        </p:txBody>
      </p:sp>
      <p:sp>
        <p:nvSpPr>
          <p:cNvPr id="102403" name="TextBox 4"/>
          <p:cNvSpPr txBox="1">
            <a:spLocks noChangeArrowheads="1"/>
          </p:cNvSpPr>
          <p:nvPr/>
        </p:nvSpPr>
        <p:spPr bwMode="auto">
          <a:xfrm>
            <a:off x="444500" y="549275"/>
            <a:ext cx="4414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3600" b="1">
                <a:latin typeface="Times New Roman" panose="02020603050405020304" pitchFamily="18" charset="0"/>
                <a:cs typeface="Times New Roman" panose="02020603050405020304" pitchFamily="18" charset="0"/>
              </a:rPr>
              <a:t>Example</a:t>
            </a:r>
            <a:endParaRPr lang="en-IN" altLang="en-US" sz="3600" b="1">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nvGraphicFramePr>
        <p:xfrm>
          <a:off x="628650" y="1519238"/>
          <a:ext cx="5800725" cy="1309686"/>
        </p:xfrm>
        <a:graphic>
          <a:graphicData uri="http://schemas.openxmlformats.org/drawingml/2006/table">
            <a:tbl>
              <a:tblPr firstRow="1" firstCol="1" bandRow="1">
                <a:tableStyleId>{5C22544A-7EE6-4342-B048-85BDC9FD1C3A}</a:tableStyleId>
              </a:tblPr>
              <a:tblGrid>
                <a:gridCol w="810349">
                  <a:extLst>
                    <a:ext uri="{9D8B030D-6E8A-4147-A177-3AD203B41FA5}">
                      <a16:colId xmlns:a16="http://schemas.microsoft.com/office/drawing/2014/main" val="20000"/>
                    </a:ext>
                  </a:extLst>
                </a:gridCol>
                <a:gridCol w="2396752">
                  <a:extLst>
                    <a:ext uri="{9D8B030D-6E8A-4147-A177-3AD203B41FA5}">
                      <a16:colId xmlns:a16="http://schemas.microsoft.com/office/drawing/2014/main" val="20001"/>
                    </a:ext>
                  </a:extLst>
                </a:gridCol>
                <a:gridCol w="2593624">
                  <a:extLst>
                    <a:ext uri="{9D8B030D-6E8A-4147-A177-3AD203B41FA5}">
                      <a16:colId xmlns:a16="http://schemas.microsoft.com/office/drawing/2014/main" val="20002"/>
                    </a:ext>
                  </a:extLst>
                </a:gridCol>
              </a:tblGrid>
              <a:tr h="187098">
                <a:tc>
                  <a:txBody>
                    <a:bodyPr/>
                    <a:lstStyle/>
                    <a:p>
                      <a:pPr marL="0" marR="0" algn="just">
                        <a:lnSpc>
                          <a:spcPct val="107000"/>
                        </a:lnSpc>
                        <a:spcBef>
                          <a:spcPts val="0"/>
                        </a:spcBef>
                        <a:spcAft>
                          <a:spcPts val="800"/>
                        </a:spcAft>
                      </a:pPr>
                      <a:r>
                        <a:rPr lang="en-IN" sz="1100">
                          <a:effectLst/>
                        </a:rPr>
                        <a:t>Candidate</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Cluster1(72, 185)</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Cluster2(56, 170)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0"/>
                  </a:ext>
                </a:extLst>
              </a:tr>
              <a:tr h="187098">
                <a:tc>
                  <a:txBody>
                    <a:bodyPr/>
                    <a:lstStyle/>
                    <a:p>
                      <a:pPr marL="0" marR="0" algn="just">
                        <a:lnSpc>
                          <a:spcPct val="107000"/>
                        </a:lnSpc>
                        <a:spcBef>
                          <a:spcPts val="0"/>
                        </a:spcBef>
                        <a:spcAft>
                          <a:spcPts val="800"/>
                        </a:spcAft>
                      </a:pPr>
                      <a:r>
                        <a:rPr lang="en-IN" sz="1100">
                          <a:effectLst/>
                        </a:rPr>
                        <a:t>3(60, 168)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=17</a:t>
                      </a:r>
                      <a:r>
                        <a:rPr lang="en-IN" sz="1100" baseline="30000">
                          <a:effectLst/>
                        </a:rPr>
                        <a:t>2</a:t>
                      </a:r>
                      <a:r>
                        <a:rPr lang="en-IN" sz="1100">
                          <a:effectLst/>
                        </a:rPr>
                        <a:t> +12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2</a:t>
                      </a:r>
                      <a:r>
                        <a:rPr lang="en-IN" sz="1100" baseline="30000">
                          <a:effectLst/>
                        </a:rPr>
                        <a:t>2</a:t>
                      </a:r>
                      <a:r>
                        <a:rPr lang="en-IN" sz="1100">
                          <a:effectLst/>
                        </a:rPr>
                        <a:t>+4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1"/>
                  </a:ext>
                </a:extLst>
              </a:tr>
              <a:tr h="187098">
                <a:tc>
                  <a:txBody>
                    <a:bodyPr/>
                    <a:lstStyle/>
                    <a:p>
                      <a:pPr marL="0" marR="0" algn="just">
                        <a:lnSpc>
                          <a:spcPct val="107000"/>
                        </a:lnSpc>
                        <a:spcBef>
                          <a:spcPts val="0"/>
                        </a:spcBef>
                        <a:spcAft>
                          <a:spcPts val="800"/>
                        </a:spcAft>
                      </a:pPr>
                      <a:r>
                        <a:rPr lang="en-IN" sz="1100">
                          <a:effectLst/>
                        </a:rPr>
                        <a:t>4(68 179)</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=6</a:t>
                      </a:r>
                      <a:r>
                        <a:rPr lang="en-IN" sz="1100" baseline="30000">
                          <a:effectLst/>
                        </a:rPr>
                        <a:t>2</a:t>
                      </a:r>
                      <a:r>
                        <a:rPr lang="en-IN" sz="1100">
                          <a:effectLst/>
                        </a:rPr>
                        <a:t>+4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9</a:t>
                      </a:r>
                      <a:r>
                        <a:rPr lang="en-IN" sz="1100" baseline="30000">
                          <a:effectLst/>
                        </a:rPr>
                        <a:t>2</a:t>
                      </a:r>
                      <a:r>
                        <a:rPr lang="en-IN" sz="1100">
                          <a:effectLst/>
                        </a:rPr>
                        <a:t>+12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2"/>
                  </a:ext>
                </a:extLst>
              </a:tr>
              <a:tr h="187098">
                <a:tc>
                  <a:txBody>
                    <a:bodyPr/>
                    <a:lstStyle/>
                    <a:p>
                      <a:pPr marL="0" marR="0" algn="just">
                        <a:lnSpc>
                          <a:spcPct val="107000"/>
                        </a:lnSpc>
                        <a:spcBef>
                          <a:spcPts val="0"/>
                        </a:spcBef>
                        <a:spcAft>
                          <a:spcPts val="800"/>
                        </a:spcAft>
                      </a:pPr>
                      <a:r>
                        <a:rPr lang="en-IN" sz="1100">
                          <a:effectLst/>
                        </a:rPr>
                        <a:t>5(72, 182)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3</a:t>
                      </a:r>
                      <a:r>
                        <a:rPr lang="en-IN" sz="1100" baseline="30000">
                          <a:effectLst/>
                        </a:rPr>
                        <a:t>2</a:t>
                      </a:r>
                      <a:r>
                        <a:rPr lang="en-IN" sz="1100">
                          <a:effectLst/>
                        </a:rPr>
                        <a:t>+0</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12</a:t>
                      </a:r>
                      <a:r>
                        <a:rPr lang="en-IN" sz="1100" baseline="30000">
                          <a:effectLst/>
                        </a:rPr>
                        <a:t>2</a:t>
                      </a:r>
                      <a:r>
                        <a:rPr lang="en-IN" sz="1100">
                          <a:effectLst/>
                        </a:rPr>
                        <a:t>+16</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3"/>
                  </a:ext>
                </a:extLst>
              </a:tr>
              <a:tr h="187098">
                <a:tc>
                  <a:txBody>
                    <a:bodyPr/>
                    <a:lstStyle/>
                    <a:p>
                      <a:pPr marL="0" marR="0" algn="just">
                        <a:lnSpc>
                          <a:spcPct val="107000"/>
                        </a:lnSpc>
                        <a:spcBef>
                          <a:spcPts val="0"/>
                        </a:spcBef>
                        <a:spcAft>
                          <a:spcPts val="800"/>
                        </a:spcAft>
                      </a:pPr>
                      <a:r>
                        <a:rPr lang="en-IN" sz="1100">
                          <a:effectLst/>
                        </a:rPr>
                        <a:t>6(77, 188)</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3</a:t>
                      </a:r>
                      <a:r>
                        <a:rPr lang="en-IN" sz="1100" baseline="30000">
                          <a:effectLst/>
                        </a:rPr>
                        <a:t>2</a:t>
                      </a:r>
                      <a:r>
                        <a:rPr lang="en-IN" sz="1100">
                          <a:effectLst/>
                        </a:rPr>
                        <a:t>+5</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18</a:t>
                      </a:r>
                      <a:r>
                        <a:rPr lang="en-IN" sz="1100" baseline="30000">
                          <a:effectLst/>
                        </a:rPr>
                        <a:t>2</a:t>
                      </a:r>
                      <a:r>
                        <a:rPr lang="en-IN" sz="1100">
                          <a:effectLst/>
                        </a:rPr>
                        <a:t>+11</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4"/>
                  </a:ext>
                </a:extLst>
              </a:tr>
              <a:tr h="187098">
                <a:tc>
                  <a:txBody>
                    <a:bodyPr/>
                    <a:lstStyle/>
                    <a:p>
                      <a:pPr marL="0" marR="0" algn="just">
                        <a:lnSpc>
                          <a:spcPct val="107000"/>
                        </a:lnSpc>
                        <a:spcBef>
                          <a:spcPts val="0"/>
                        </a:spcBef>
                        <a:spcAft>
                          <a:spcPts val="800"/>
                        </a:spcAft>
                      </a:pPr>
                      <a:r>
                        <a:rPr lang="en-IN" sz="1100">
                          <a:effectLst/>
                        </a:rPr>
                        <a:t>7(70, 180)</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5</a:t>
                      </a:r>
                      <a:r>
                        <a:rPr lang="en-IN" sz="1100" baseline="30000">
                          <a:effectLst/>
                        </a:rPr>
                        <a:t>2</a:t>
                      </a:r>
                      <a:r>
                        <a:rPr lang="en-IN" sz="1100">
                          <a:effectLst/>
                        </a:rPr>
                        <a:t>+2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10</a:t>
                      </a:r>
                      <a:r>
                        <a:rPr lang="en-IN" sz="1100" baseline="30000">
                          <a:effectLst/>
                        </a:rPr>
                        <a:t>2</a:t>
                      </a:r>
                      <a:r>
                        <a:rPr lang="en-IN" sz="1100">
                          <a:effectLst/>
                        </a:rPr>
                        <a:t>+14</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5"/>
                  </a:ext>
                </a:extLst>
              </a:tr>
              <a:tr h="187098">
                <a:tc>
                  <a:txBody>
                    <a:bodyPr/>
                    <a:lstStyle/>
                    <a:p>
                      <a:pPr marL="0" marR="0" algn="just">
                        <a:lnSpc>
                          <a:spcPct val="107000"/>
                        </a:lnSpc>
                        <a:spcBef>
                          <a:spcPts val="0"/>
                        </a:spcBef>
                        <a:spcAft>
                          <a:spcPts val="800"/>
                        </a:spcAft>
                      </a:pPr>
                      <a:r>
                        <a:rPr lang="en-IN" sz="1100">
                          <a:effectLst/>
                        </a:rPr>
                        <a:t>8(183, 84)</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a:effectLst/>
                        </a:rPr>
                        <a:t>= 2</a:t>
                      </a:r>
                      <a:r>
                        <a:rPr lang="en-IN" sz="1100" baseline="30000">
                          <a:effectLst/>
                        </a:rPr>
                        <a:t>2</a:t>
                      </a:r>
                      <a:r>
                        <a:rPr lang="en-IN" sz="1100">
                          <a:effectLst/>
                        </a:rPr>
                        <a:t>+12</a:t>
                      </a:r>
                      <a:r>
                        <a:rPr lang="en-IN" sz="1100" baseline="30000">
                          <a:effectLst/>
                        </a:rPr>
                        <a:t>2</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tc>
                  <a:txBody>
                    <a:bodyPr/>
                    <a:lstStyle/>
                    <a:p>
                      <a:pPr marL="0" marR="0" algn="just">
                        <a:lnSpc>
                          <a:spcPct val="107000"/>
                        </a:lnSpc>
                        <a:spcBef>
                          <a:spcPts val="0"/>
                        </a:spcBef>
                        <a:spcAft>
                          <a:spcPts val="800"/>
                        </a:spcAft>
                      </a:pPr>
                      <a:r>
                        <a:rPr lang="en-IN" sz="1100" dirty="0">
                          <a:effectLst/>
                        </a:rPr>
                        <a:t>= 13</a:t>
                      </a:r>
                      <a:r>
                        <a:rPr lang="en-IN" sz="1100" baseline="30000" dirty="0">
                          <a:effectLst/>
                        </a:rPr>
                        <a:t>2</a:t>
                      </a:r>
                      <a:r>
                        <a:rPr lang="en-IN" sz="1100" dirty="0">
                          <a:effectLst/>
                        </a:rPr>
                        <a:t>+28</a:t>
                      </a:r>
                      <a:r>
                        <a:rPr lang="en-IN" sz="1100" baseline="30000" dirty="0">
                          <a:effectLst/>
                        </a:rPr>
                        <a:t>2</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8" marR="68588" marT="0" marB="0"/>
                </a:tc>
                <a:extLst>
                  <a:ext uri="{0D108BD9-81ED-4DB2-BD59-A6C34878D82A}">
                    <a16:rowId xmlns:a16="http://schemas.microsoft.com/office/drawing/2014/main" val="10006"/>
                  </a:ext>
                </a:extLst>
              </a:tr>
            </a:tbl>
          </a:graphicData>
        </a:graphic>
      </p:graphicFrame>
      <p:sp>
        <p:nvSpPr>
          <p:cNvPr id="102438" name="Rectangle 5"/>
          <p:cNvSpPr>
            <a:spLocks noChangeArrowheads="1"/>
          </p:cNvSpPr>
          <p:nvPr/>
        </p:nvSpPr>
        <p:spPr bwMode="auto">
          <a:xfrm>
            <a:off x="534988" y="3097213"/>
            <a:ext cx="3792537"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After 1</a:t>
            </a:r>
            <a:r>
              <a:rPr lang="en-IN" altLang="en-US" sz="1200" baseline="30000">
                <a:latin typeface="Times New Roman" panose="02020603050405020304" pitchFamily="18" charset="0"/>
                <a:cs typeface="Calibri" panose="020F0502020204030204" pitchFamily="34" charset="0"/>
              </a:rPr>
              <a:t>st</a:t>
            </a:r>
            <a:r>
              <a:rPr lang="en-IN" altLang="en-US" sz="1200">
                <a:latin typeface="Times New Roman" panose="02020603050405020304" pitchFamily="18" charset="0"/>
                <a:cs typeface="Calibri" panose="020F0502020204030204" pitchFamily="34" charset="0"/>
              </a:rPr>
              <a:t> iteration, the cluster groups are C1{1, 4, 5, 6, 7, 8} and C2{2, 3}</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Re-computing centroids:</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C1( [72+68+72+77+70+84]/6, [185 +179+182+188+180+183]/6 ) =C1(73.83, 182.83,)</a:t>
            </a:r>
            <a:endParaRPr lang="en-IN" altLang="en-US" sz="1100">
              <a:latin typeface="Calibri" panose="020F0502020204030204" pitchFamily="34"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C2( [56 +60]/2, [170+168]/2) =C2(58, 169)</a:t>
            </a:r>
          </a:p>
          <a:p>
            <a:pPr algn="just">
              <a:lnSpc>
                <a:spcPct val="107000"/>
              </a:lnSpc>
              <a:spcBef>
                <a:spcPct val="0"/>
              </a:spcBef>
              <a:buFontTx/>
              <a:buNone/>
            </a:pPr>
            <a:endParaRPr lang="en-IN" altLang="en-US" sz="1200">
              <a:latin typeface="Times New Roman" panose="02020603050405020304" pitchFamily="18" charset="0"/>
              <a:cs typeface="Calibri" panose="020F0502020204030204" pitchFamily="34" charset="0"/>
            </a:endParaRPr>
          </a:p>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2nd Iteration –computing distances from resulting centroids:</a:t>
            </a:r>
          </a:p>
          <a:p>
            <a:pPr algn="just">
              <a:lnSpc>
                <a:spcPct val="107000"/>
              </a:lnSpc>
              <a:spcBef>
                <a:spcPct val="0"/>
              </a:spcBef>
              <a:buFontTx/>
              <a:buNone/>
            </a:pPr>
            <a:endParaRPr lang="en-IN" altLang="en-US" sz="1100">
              <a:latin typeface="Calibri" panose="020F0502020204030204" pitchFamily="34" charset="0"/>
              <a:cs typeface="Calibri" panose="020F0502020204030204" pitchFamily="34" charset="0"/>
            </a:endParaRPr>
          </a:p>
        </p:txBody>
      </p:sp>
      <p:graphicFrame>
        <p:nvGraphicFramePr>
          <p:cNvPr id="7" name="Table 6"/>
          <p:cNvGraphicFramePr>
            <a:graphicFrameLocks noGrp="1"/>
          </p:cNvGraphicFramePr>
          <p:nvPr/>
        </p:nvGraphicFramePr>
        <p:xfrm>
          <a:off x="4397375" y="2987675"/>
          <a:ext cx="4424362" cy="3552828"/>
        </p:xfrm>
        <a:graphic>
          <a:graphicData uri="http://schemas.openxmlformats.org/drawingml/2006/table">
            <a:tbl>
              <a:tblPr firstRow="1" firstCol="1" bandRow="1">
                <a:tableStyleId>{5C22544A-7EE6-4342-B048-85BDC9FD1C3A}</a:tableStyleId>
              </a:tblPr>
              <a:tblGrid>
                <a:gridCol w="774204">
                  <a:extLst>
                    <a:ext uri="{9D8B030D-6E8A-4147-A177-3AD203B41FA5}">
                      <a16:colId xmlns:a16="http://schemas.microsoft.com/office/drawing/2014/main" val="20000"/>
                    </a:ext>
                  </a:extLst>
                </a:gridCol>
                <a:gridCol w="1608802">
                  <a:extLst>
                    <a:ext uri="{9D8B030D-6E8A-4147-A177-3AD203B41FA5}">
                      <a16:colId xmlns:a16="http://schemas.microsoft.com/office/drawing/2014/main" val="20001"/>
                    </a:ext>
                  </a:extLst>
                </a:gridCol>
                <a:gridCol w="2041356">
                  <a:extLst>
                    <a:ext uri="{9D8B030D-6E8A-4147-A177-3AD203B41FA5}">
                      <a16:colId xmlns:a16="http://schemas.microsoft.com/office/drawing/2014/main" val="20002"/>
                    </a:ext>
                  </a:extLst>
                </a:gridCol>
              </a:tblGrid>
              <a:tr h="391484">
                <a:tc>
                  <a:txBody>
                    <a:bodyPr/>
                    <a:lstStyle/>
                    <a:p>
                      <a:pPr marL="0" marR="0" algn="just">
                        <a:lnSpc>
                          <a:spcPct val="107000"/>
                        </a:lnSpc>
                        <a:spcBef>
                          <a:spcPts val="0"/>
                        </a:spcBef>
                        <a:spcAft>
                          <a:spcPts val="800"/>
                        </a:spcAft>
                      </a:pPr>
                      <a:r>
                        <a:rPr lang="en-IN" sz="1200" dirty="0">
                          <a:effectLst/>
                        </a:rPr>
                        <a:t>Candidate</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1200">
                          <a:effectLst/>
                        </a:rPr>
                        <a:t>Cluster1(182.83, 73.83)</a:t>
                      </a:r>
                      <a:endParaRPr lang="en-IN" sz="11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1200" dirty="0">
                          <a:effectLst/>
                        </a:rPr>
                        <a:t>Cluster2(169, 58)</a:t>
                      </a:r>
                      <a:endParaRPr lang="en-IN" sz="11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0"/>
                  </a:ext>
                </a:extLst>
              </a:tr>
              <a:tr h="395168">
                <a:tc>
                  <a:txBody>
                    <a:bodyPr/>
                    <a:lstStyle/>
                    <a:p>
                      <a:pPr marL="0" marR="0" algn="just">
                        <a:lnSpc>
                          <a:spcPct val="107000"/>
                        </a:lnSpc>
                        <a:spcBef>
                          <a:spcPts val="0"/>
                        </a:spcBef>
                        <a:spcAft>
                          <a:spcPts val="800"/>
                        </a:spcAft>
                      </a:pPr>
                      <a:r>
                        <a:rPr lang="en-IN" sz="1000" dirty="0">
                          <a:effectLst/>
                        </a:rPr>
                        <a:t>1(185, 72)</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(182.83 -185)</a:t>
                      </a:r>
                      <a:r>
                        <a:rPr lang="en-IN" sz="900" baseline="30000" dirty="0">
                          <a:effectLst/>
                        </a:rPr>
                        <a:t>2</a:t>
                      </a:r>
                      <a:r>
                        <a:rPr lang="en-IN" sz="900" dirty="0">
                          <a:effectLst/>
                        </a:rPr>
                        <a:t> +(73.83 -72)</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=2.17</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(169 -185)</a:t>
                      </a:r>
                      <a:r>
                        <a:rPr lang="en-IN" sz="900" baseline="30000">
                          <a:effectLst/>
                        </a:rPr>
                        <a:t>2</a:t>
                      </a:r>
                      <a:r>
                        <a:rPr lang="en-IN" sz="900">
                          <a:effectLst/>
                        </a:rPr>
                        <a:t> +(58 -72)</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16</a:t>
                      </a:r>
                      <a:r>
                        <a:rPr lang="en-IN" sz="900" baseline="30000">
                          <a:effectLst/>
                        </a:rPr>
                        <a:t>2</a:t>
                      </a:r>
                      <a:r>
                        <a:rPr lang="en-IN" sz="900">
                          <a:effectLst/>
                        </a:rPr>
                        <a:t>+14</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1"/>
                  </a:ext>
                </a:extLst>
              </a:tr>
              <a:tr h="395168">
                <a:tc>
                  <a:txBody>
                    <a:bodyPr/>
                    <a:lstStyle/>
                    <a:p>
                      <a:pPr marL="0" marR="0" algn="just">
                        <a:lnSpc>
                          <a:spcPct val="107000"/>
                        </a:lnSpc>
                        <a:spcBef>
                          <a:spcPts val="0"/>
                        </a:spcBef>
                        <a:spcAft>
                          <a:spcPts val="800"/>
                        </a:spcAft>
                      </a:pPr>
                      <a:r>
                        <a:rPr lang="en-IN" sz="1000" dirty="0">
                          <a:effectLst/>
                        </a:rPr>
                        <a:t>2(170, 56)</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(182.83 -170)</a:t>
                      </a:r>
                      <a:r>
                        <a:rPr lang="en-IN" sz="900" baseline="30000" dirty="0">
                          <a:effectLst/>
                        </a:rPr>
                        <a:t>2</a:t>
                      </a:r>
                      <a:r>
                        <a:rPr lang="en-IN" sz="900" dirty="0">
                          <a:effectLst/>
                        </a:rPr>
                        <a:t> +(73.83 -56)</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=12.83</a:t>
                      </a:r>
                      <a:r>
                        <a:rPr lang="en-IN" sz="900" baseline="30000" dirty="0">
                          <a:effectLst/>
                        </a:rPr>
                        <a:t>2</a:t>
                      </a:r>
                      <a:r>
                        <a:rPr lang="en-IN" sz="900" dirty="0">
                          <a:effectLst/>
                        </a:rPr>
                        <a:t> +17.83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(169 -170)</a:t>
                      </a:r>
                      <a:r>
                        <a:rPr lang="en-IN" sz="900" baseline="30000">
                          <a:effectLst/>
                        </a:rPr>
                        <a:t>2</a:t>
                      </a:r>
                      <a:r>
                        <a:rPr lang="en-IN" sz="900">
                          <a:effectLst/>
                        </a:rPr>
                        <a:t> +(58 -56)</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a:t>
                      </a:r>
                      <a:r>
                        <a:rPr lang="en-IN" sz="900" baseline="30000">
                          <a:effectLst/>
                        </a:rPr>
                        <a:t>2</a:t>
                      </a:r>
                      <a:r>
                        <a:rPr lang="en-IN" sz="900">
                          <a:effectLst/>
                        </a:rPr>
                        <a:t>+2</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2"/>
                  </a:ext>
                </a:extLst>
              </a:tr>
              <a:tr h="395168">
                <a:tc>
                  <a:txBody>
                    <a:bodyPr/>
                    <a:lstStyle/>
                    <a:p>
                      <a:pPr marL="0" marR="0" algn="just">
                        <a:lnSpc>
                          <a:spcPct val="107000"/>
                        </a:lnSpc>
                        <a:spcBef>
                          <a:spcPts val="0"/>
                        </a:spcBef>
                        <a:spcAft>
                          <a:spcPts val="800"/>
                        </a:spcAft>
                      </a:pPr>
                      <a:r>
                        <a:rPr lang="en-IN" sz="1000" dirty="0">
                          <a:effectLst/>
                        </a:rPr>
                        <a:t>3(168, 60)</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(182.83 -168)</a:t>
                      </a:r>
                      <a:r>
                        <a:rPr lang="en-IN" sz="900" baseline="30000" dirty="0">
                          <a:effectLst/>
                        </a:rPr>
                        <a:t>2</a:t>
                      </a:r>
                      <a:r>
                        <a:rPr lang="en-IN" sz="900" dirty="0">
                          <a:effectLst/>
                        </a:rPr>
                        <a:t> +(73.83 -60)</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=14.83</a:t>
                      </a:r>
                      <a:r>
                        <a:rPr lang="en-IN" sz="900" baseline="30000" dirty="0">
                          <a:effectLst/>
                        </a:rPr>
                        <a:t>2</a:t>
                      </a:r>
                      <a:r>
                        <a:rPr lang="en-IN" sz="900" dirty="0">
                          <a:effectLst/>
                        </a:rPr>
                        <a:t> +13.83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(169 -168)</a:t>
                      </a:r>
                      <a:r>
                        <a:rPr lang="en-IN" sz="900" baseline="30000">
                          <a:effectLst/>
                        </a:rPr>
                        <a:t>2</a:t>
                      </a:r>
                      <a:r>
                        <a:rPr lang="en-IN" sz="900">
                          <a:effectLst/>
                        </a:rPr>
                        <a:t> +(58 -60)</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a:t>
                      </a:r>
                      <a:r>
                        <a:rPr lang="en-IN" sz="900" baseline="30000">
                          <a:effectLst/>
                        </a:rPr>
                        <a:t>2</a:t>
                      </a:r>
                      <a:r>
                        <a:rPr lang="en-IN" sz="900">
                          <a:effectLst/>
                        </a:rPr>
                        <a:t>+2</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3"/>
                  </a:ext>
                </a:extLst>
              </a:tr>
              <a:tr h="395168">
                <a:tc>
                  <a:txBody>
                    <a:bodyPr/>
                    <a:lstStyle/>
                    <a:p>
                      <a:pPr marL="0" marR="0" algn="just">
                        <a:lnSpc>
                          <a:spcPct val="107000"/>
                        </a:lnSpc>
                        <a:spcBef>
                          <a:spcPts val="0"/>
                        </a:spcBef>
                        <a:spcAft>
                          <a:spcPts val="800"/>
                        </a:spcAft>
                      </a:pPr>
                      <a:r>
                        <a:rPr lang="en-IN" sz="1000" dirty="0">
                          <a:effectLst/>
                        </a:rPr>
                        <a:t>4(179, 68)</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(182.83 -179)</a:t>
                      </a:r>
                      <a:r>
                        <a:rPr lang="en-IN" sz="900" baseline="30000">
                          <a:effectLst/>
                        </a:rPr>
                        <a:t>2</a:t>
                      </a:r>
                      <a:r>
                        <a:rPr lang="en-IN" sz="900">
                          <a:effectLst/>
                        </a:rPr>
                        <a:t> +(73.83 -68)</a:t>
                      </a:r>
                      <a:r>
                        <a:rPr lang="en-IN" sz="900" baseline="30000">
                          <a:effectLst/>
                        </a:rPr>
                        <a:t>2</a:t>
                      </a:r>
                      <a:r>
                        <a:rPr lang="en-IN" sz="900">
                          <a:effectLst/>
                        </a:rPr>
                        <a:t> </a:t>
                      </a:r>
                      <a:endParaRPr lang="en-IN" sz="800">
                        <a:effectLst/>
                      </a:endParaRPr>
                    </a:p>
                    <a:p>
                      <a:pPr marL="0" marR="0" algn="just">
                        <a:lnSpc>
                          <a:spcPct val="107000"/>
                        </a:lnSpc>
                        <a:spcBef>
                          <a:spcPts val="0"/>
                        </a:spcBef>
                        <a:spcAft>
                          <a:spcPts val="800"/>
                        </a:spcAft>
                      </a:pPr>
                      <a:r>
                        <a:rPr lang="en-IN" sz="900">
                          <a:effectLst/>
                        </a:rPr>
                        <a:t>=3.83</a:t>
                      </a:r>
                      <a:r>
                        <a:rPr lang="en-IN" sz="900" baseline="30000">
                          <a:effectLst/>
                        </a:rPr>
                        <a:t>2</a:t>
                      </a:r>
                      <a:r>
                        <a:rPr lang="en-IN" sz="900">
                          <a:effectLst/>
                        </a:rPr>
                        <a:t> +5.83</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(169 -179)</a:t>
                      </a:r>
                      <a:r>
                        <a:rPr lang="en-IN" sz="900" baseline="30000">
                          <a:effectLst/>
                        </a:rPr>
                        <a:t>2</a:t>
                      </a:r>
                      <a:r>
                        <a:rPr lang="en-IN" sz="900">
                          <a:effectLst/>
                        </a:rPr>
                        <a:t> +(58 -68)</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10</a:t>
                      </a:r>
                      <a:r>
                        <a:rPr lang="en-IN" sz="900" baseline="30000">
                          <a:effectLst/>
                        </a:rPr>
                        <a:t>2</a:t>
                      </a:r>
                      <a:r>
                        <a:rPr lang="en-IN" sz="900">
                          <a:effectLst/>
                        </a:rPr>
                        <a:t>+10</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4"/>
                  </a:ext>
                </a:extLst>
              </a:tr>
              <a:tr h="395168">
                <a:tc>
                  <a:txBody>
                    <a:bodyPr/>
                    <a:lstStyle/>
                    <a:p>
                      <a:pPr marL="0" marR="0" algn="just">
                        <a:lnSpc>
                          <a:spcPct val="107000"/>
                        </a:lnSpc>
                        <a:spcBef>
                          <a:spcPts val="0"/>
                        </a:spcBef>
                        <a:spcAft>
                          <a:spcPts val="800"/>
                        </a:spcAft>
                      </a:pPr>
                      <a:r>
                        <a:rPr lang="en-IN" sz="1000" dirty="0">
                          <a:effectLst/>
                        </a:rPr>
                        <a:t>5(182, 72)</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(182.83 -182)</a:t>
                      </a:r>
                      <a:r>
                        <a:rPr lang="en-IN" sz="900" baseline="30000" dirty="0">
                          <a:effectLst/>
                        </a:rPr>
                        <a:t>2</a:t>
                      </a:r>
                      <a:r>
                        <a:rPr lang="en-IN" sz="900" dirty="0">
                          <a:effectLst/>
                        </a:rPr>
                        <a:t> +(73.83 -72)</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=0.83</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(169 -182)</a:t>
                      </a:r>
                      <a:r>
                        <a:rPr lang="en-IN" sz="900" baseline="30000">
                          <a:effectLst/>
                        </a:rPr>
                        <a:t>2</a:t>
                      </a:r>
                      <a:r>
                        <a:rPr lang="en-IN" sz="900">
                          <a:effectLst/>
                        </a:rPr>
                        <a:t> +(58 -72)</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13</a:t>
                      </a:r>
                      <a:r>
                        <a:rPr lang="en-IN" sz="900" baseline="30000">
                          <a:effectLst/>
                        </a:rPr>
                        <a:t>2</a:t>
                      </a:r>
                      <a:r>
                        <a:rPr lang="en-IN" sz="900">
                          <a:effectLst/>
                        </a:rPr>
                        <a:t>+14</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5"/>
                  </a:ext>
                </a:extLst>
              </a:tr>
              <a:tr h="395168">
                <a:tc>
                  <a:txBody>
                    <a:bodyPr/>
                    <a:lstStyle/>
                    <a:p>
                      <a:pPr marL="0" marR="0" algn="just">
                        <a:lnSpc>
                          <a:spcPct val="107000"/>
                        </a:lnSpc>
                        <a:spcBef>
                          <a:spcPts val="0"/>
                        </a:spcBef>
                        <a:spcAft>
                          <a:spcPts val="800"/>
                        </a:spcAft>
                      </a:pPr>
                      <a:r>
                        <a:rPr lang="en-IN" sz="1000" dirty="0">
                          <a:effectLst/>
                        </a:rPr>
                        <a:t>6(188, 77)</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(182.83 -188)</a:t>
                      </a:r>
                      <a:r>
                        <a:rPr lang="en-IN" sz="900" baseline="30000" dirty="0">
                          <a:effectLst/>
                        </a:rPr>
                        <a:t>2</a:t>
                      </a:r>
                      <a:r>
                        <a:rPr lang="en-IN" sz="900" dirty="0">
                          <a:effectLst/>
                        </a:rPr>
                        <a:t> +(73.83 -77)</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=5.17</a:t>
                      </a:r>
                      <a:r>
                        <a:rPr lang="en-IN" sz="900" baseline="30000" dirty="0">
                          <a:effectLst/>
                        </a:rPr>
                        <a:t>2</a:t>
                      </a:r>
                      <a:r>
                        <a:rPr lang="en-IN" sz="900" dirty="0">
                          <a:effectLst/>
                        </a:rPr>
                        <a:t> +3.17</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(169 -188)</a:t>
                      </a:r>
                      <a:r>
                        <a:rPr lang="en-IN" sz="900" baseline="30000">
                          <a:effectLst/>
                        </a:rPr>
                        <a:t>2</a:t>
                      </a:r>
                      <a:r>
                        <a:rPr lang="en-IN" sz="900">
                          <a:effectLst/>
                        </a:rPr>
                        <a:t> +(58 -77)</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19</a:t>
                      </a:r>
                      <a:r>
                        <a:rPr lang="en-IN" sz="900" baseline="30000">
                          <a:effectLst/>
                        </a:rPr>
                        <a:t>2</a:t>
                      </a:r>
                      <a:r>
                        <a:rPr lang="en-IN" sz="900">
                          <a:effectLst/>
                        </a:rPr>
                        <a:t>+19</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6"/>
                  </a:ext>
                </a:extLst>
              </a:tr>
              <a:tr h="395168">
                <a:tc>
                  <a:txBody>
                    <a:bodyPr/>
                    <a:lstStyle/>
                    <a:p>
                      <a:pPr marL="0" marR="0" algn="just">
                        <a:lnSpc>
                          <a:spcPct val="107000"/>
                        </a:lnSpc>
                        <a:spcBef>
                          <a:spcPts val="0"/>
                        </a:spcBef>
                        <a:spcAft>
                          <a:spcPts val="800"/>
                        </a:spcAft>
                      </a:pPr>
                      <a:r>
                        <a:rPr lang="en-IN" sz="1000" dirty="0">
                          <a:effectLst/>
                        </a:rPr>
                        <a:t>7(180, 70)</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(182.83 -180)</a:t>
                      </a:r>
                      <a:r>
                        <a:rPr lang="en-IN" sz="900" baseline="30000" dirty="0">
                          <a:effectLst/>
                        </a:rPr>
                        <a:t>2</a:t>
                      </a:r>
                      <a:r>
                        <a:rPr lang="en-IN" sz="900" dirty="0">
                          <a:effectLst/>
                        </a:rPr>
                        <a:t> +(73.83 -70)</a:t>
                      </a:r>
                      <a:r>
                        <a:rPr lang="en-IN" sz="900" baseline="30000" dirty="0">
                          <a:effectLst/>
                        </a:rPr>
                        <a:t>2</a:t>
                      </a:r>
                      <a:r>
                        <a:rPr lang="en-IN" sz="900" dirty="0">
                          <a:effectLst/>
                        </a:rPr>
                        <a:t> </a:t>
                      </a:r>
                      <a:endParaRPr lang="en-IN" sz="800" dirty="0">
                        <a:effectLst/>
                      </a:endParaRPr>
                    </a:p>
                    <a:p>
                      <a:pPr marL="0" marR="0" algn="just">
                        <a:lnSpc>
                          <a:spcPct val="107000"/>
                        </a:lnSpc>
                        <a:spcBef>
                          <a:spcPts val="0"/>
                        </a:spcBef>
                        <a:spcAft>
                          <a:spcPts val="800"/>
                        </a:spcAft>
                      </a:pPr>
                      <a:r>
                        <a:rPr lang="en-IN" sz="900" dirty="0">
                          <a:effectLst/>
                        </a:rPr>
                        <a:t>=2.17</a:t>
                      </a:r>
                      <a:r>
                        <a:rPr lang="en-IN" sz="900" baseline="30000" dirty="0">
                          <a:effectLst/>
                        </a:rPr>
                        <a:t>2</a:t>
                      </a:r>
                      <a:r>
                        <a:rPr lang="en-IN" sz="900" dirty="0">
                          <a:effectLst/>
                        </a:rPr>
                        <a:t> +1.83</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(169 -180)</a:t>
                      </a:r>
                      <a:r>
                        <a:rPr lang="en-IN" sz="900" baseline="30000" dirty="0">
                          <a:effectLst/>
                        </a:rPr>
                        <a:t>2</a:t>
                      </a:r>
                      <a:r>
                        <a:rPr lang="en-IN" sz="900" dirty="0">
                          <a:effectLst/>
                        </a:rPr>
                        <a:t> +(58 -70)</a:t>
                      </a:r>
                      <a:r>
                        <a:rPr lang="en-IN" sz="900" baseline="30000" dirty="0">
                          <a:effectLst/>
                        </a:rPr>
                        <a:t>2</a:t>
                      </a:r>
                      <a:endParaRPr lang="en-IN" sz="800" dirty="0">
                        <a:effectLst/>
                      </a:endParaRPr>
                    </a:p>
                    <a:p>
                      <a:pPr marL="0" marR="0" algn="just">
                        <a:lnSpc>
                          <a:spcPct val="107000"/>
                        </a:lnSpc>
                        <a:spcBef>
                          <a:spcPts val="0"/>
                        </a:spcBef>
                        <a:spcAft>
                          <a:spcPts val="800"/>
                        </a:spcAft>
                      </a:pPr>
                      <a:r>
                        <a:rPr lang="en-IN" sz="900" dirty="0">
                          <a:effectLst/>
                        </a:rPr>
                        <a:t>= 11</a:t>
                      </a:r>
                      <a:r>
                        <a:rPr lang="en-IN" sz="900" baseline="30000" dirty="0">
                          <a:effectLst/>
                        </a:rPr>
                        <a:t>2</a:t>
                      </a:r>
                      <a:r>
                        <a:rPr lang="en-IN" sz="900" dirty="0">
                          <a:effectLst/>
                        </a:rPr>
                        <a:t>+12</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7"/>
                  </a:ext>
                </a:extLst>
              </a:tr>
              <a:tr h="395168">
                <a:tc>
                  <a:txBody>
                    <a:bodyPr/>
                    <a:lstStyle/>
                    <a:p>
                      <a:pPr marL="0" marR="0" algn="just">
                        <a:lnSpc>
                          <a:spcPct val="107000"/>
                        </a:lnSpc>
                        <a:spcBef>
                          <a:spcPts val="0"/>
                        </a:spcBef>
                        <a:spcAft>
                          <a:spcPts val="800"/>
                        </a:spcAft>
                      </a:pPr>
                      <a:r>
                        <a:rPr lang="en-IN" sz="1000" dirty="0">
                          <a:effectLst/>
                        </a:rPr>
                        <a:t>8(183, 84)</a:t>
                      </a:r>
                      <a:endParaRPr lang="en-IN" sz="9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a:effectLst/>
                        </a:rPr>
                        <a:t>(182.83 -183)</a:t>
                      </a:r>
                      <a:r>
                        <a:rPr lang="en-IN" sz="900" baseline="30000">
                          <a:effectLst/>
                        </a:rPr>
                        <a:t>2</a:t>
                      </a:r>
                      <a:r>
                        <a:rPr lang="en-IN" sz="900">
                          <a:effectLst/>
                        </a:rPr>
                        <a:t> +(73.83 -84)</a:t>
                      </a:r>
                      <a:r>
                        <a:rPr lang="en-IN" sz="900" baseline="30000">
                          <a:effectLst/>
                        </a:rPr>
                        <a:t>2</a:t>
                      </a:r>
                      <a:endParaRPr lang="en-IN" sz="800">
                        <a:effectLst/>
                      </a:endParaRPr>
                    </a:p>
                    <a:p>
                      <a:pPr marL="0" marR="0" algn="just">
                        <a:lnSpc>
                          <a:spcPct val="107000"/>
                        </a:lnSpc>
                        <a:spcBef>
                          <a:spcPts val="0"/>
                        </a:spcBef>
                        <a:spcAft>
                          <a:spcPts val="800"/>
                        </a:spcAft>
                      </a:pPr>
                      <a:r>
                        <a:rPr lang="en-IN" sz="900">
                          <a:effectLst/>
                        </a:rPr>
                        <a:t>= 0.17</a:t>
                      </a:r>
                      <a:r>
                        <a:rPr lang="en-IN" sz="900" baseline="30000">
                          <a:effectLst/>
                        </a:rPr>
                        <a:t>2</a:t>
                      </a:r>
                      <a:r>
                        <a:rPr lang="en-IN" sz="900">
                          <a:effectLst/>
                        </a:rPr>
                        <a:t>+10.17</a:t>
                      </a:r>
                      <a:r>
                        <a:rPr lang="en-IN" sz="900" baseline="30000">
                          <a:effectLst/>
                        </a:rPr>
                        <a:t>2</a:t>
                      </a:r>
                      <a:endParaRPr lang="en-IN" sz="80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tc>
                  <a:txBody>
                    <a:bodyPr/>
                    <a:lstStyle/>
                    <a:p>
                      <a:pPr marL="0" marR="0" algn="just">
                        <a:lnSpc>
                          <a:spcPct val="107000"/>
                        </a:lnSpc>
                        <a:spcBef>
                          <a:spcPts val="0"/>
                        </a:spcBef>
                        <a:spcAft>
                          <a:spcPts val="800"/>
                        </a:spcAft>
                      </a:pPr>
                      <a:r>
                        <a:rPr lang="en-IN" sz="900" dirty="0">
                          <a:effectLst/>
                        </a:rPr>
                        <a:t>(169 -183)</a:t>
                      </a:r>
                      <a:r>
                        <a:rPr lang="en-IN" sz="900" baseline="30000" dirty="0">
                          <a:effectLst/>
                        </a:rPr>
                        <a:t>2</a:t>
                      </a:r>
                      <a:r>
                        <a:rPr lang="en-IN" sz="900" dirty="0">
                          <a:effectLst/>
                        </a:rPr>
                        <a:t> +(58 -84)</a:t>
                      </a:r>
                      <a:r>
                        <a:rPr lang="en-IN" sz="900" baseline="30000" dirty="0">
                          <a:effectLst/>
                        </a:rPr>
                        <a:t>2</a:t>
                      </a:r>
                      <a:endParaRPr lang="en-IN" sz="800" dirty="0">
                        <a:effectLst/>
                      </a:endParaRPr>
                    </a:p>
                    <a:p>
                      <a:pPr marL="0" marR="0" algn="just">
                        <a:lnSpc>
                          <a:spcPct val="107000"/>
                        </a:lnSpc>
                        <a:spcBef>
                          <a:spcPts val="0"/>
                        </a:spcBef>
                        <a:spcAft>
                          <a:spcPts val="800"/>
                        </a:spcAft>
                      </a:pPr>
                      <a:r>
                        <a:rPr lang="en-IN" sz="900" dirty="0">
                          <a:effectLst/>
                        </a:rPr>
                        <a:t>= 14</a:t>
                      </a:r>
                      <a:r>
                        <a:rPr lang="en-IN" sz="900" baseline="30000" dirty="0">
                          <a:effectLst/>
                        </a:rPr>
                        <a:t>2</a:t>
                      </a:r>
                      <a:r>
                        <a:rPr lang="en-IN" sz="900" dirty="0">
                          <a:effectLst/>
                        </a:rPr>
                        <a:t>+26</a:t>
                      </a:r>
                      <a:r>
                        <a:rPr lang="en-IN" sz="900" baseline="30000" dirty="0">
                          <a:effectLst/>
                        </a:rPr>
                        <a:t>2</a:t>
                      </a:r>
                      <a:endParaRPr lang="en-IN" sz="800" dirty="0">
                        <a:effectLst/>
                        <a:latin typeface="Calibri" panose="020F0502020204030204" pitchFamily="34" charset="0"/>
                        <a:ea typeface="Calibri" panose="020F0502020204030204" pitchFamily="34" charset="0"/>
                        <a:cs typeface="Calibri" panose="020F0502020204030204" pitchFamily="34" charset="0"/>
                      </a:endParaRPr>
                    </a:p>
                  </a:txBody>
                  <a:tcPr marL="68586" marR="68586" marT="0" marB="0"/>
                </a:tc>
                <a:extLst>
                  <a:ext uri="{0D108BD9-81ED-4DB2-BD59-A6C34878D82A}">
                    <a16:rowId xmlns:a16="http://schemas.microsoft.com/office/drawing/2014/main" val="10008"/>
                  </a:ext>
                </a:extLst>
              </a:tr>
            </a:tbl>
          </a:graphicData>
        </a:graphic>
      </p:graphicFrame>
      <p:sp>
        <p:nvSpPr>
          <p:cNvPr id="102481" name="Rectangle 7"/>
          <p:cNvSpPr>
            <a:spLocks noChangeArrowheads="1"/>
          </p:cNvSpPr>
          <p:nvPr/>
        </p:nvSpPr>
        <p:spPr bwMode="auto">
          <a:xfrm>
            <a:off x="569913" y="5000625"/>
            <a:ext cx="3792537"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07000"/>
              </a:lnSpc>
              <a:spcBef>
                <a:spcPct val="0"/>
              </a:spcBef>
              <a:buFontTx/>
              <a:buNone/>
            </a:pPr>
            <a:r>
              <a:rPr lang="en-IN" altLang="en-US" sz="1200">
                <a:latin typeface="Times New Roman" panose="02020603050405020304" pitchFamily="18" charset="0"/>
                <a:cs typeface="Calibri" panose="020F0502020204030204" pitchFamily="34" charset="0"/>
              </a:rPr>
              <a:t> After 2</a:t>
            </a:r>
            <a:r>
              <a:rPr lang="en-IN" altLang="en-US" sz="1200" baseline="30000">
                <a:latin typeface="Times New Roman" panose="02020603050405020304" pitchFamily="18" charset="0"/>
                <a:cs typeface="Calibri" panose="020F0502020204030204" pitchFamily="34" charset="0"/>
              </a:rPr>
              <a:t>nd</a:t>
            </a:r>
            <a:r>
              <a:rPr lang="en-IN" altLang="en-US" sz="1200">
                <a:latin typeface="Times New Roman" panose="02020603050405020304" pitchFamily="18" charset="0"/>
                <a:cs typeface="Calibri" panose="020F0502020204030204" pitchFamily="34" charset="0"/>
              </a:rPr>
              <a:t> iteration, the cluster groups are C1{1, 4, 5, 6, 7, 8} and C2{2, 3}; there is no change in cluster groups hence the algorithm terminates.</a:t>
            </a:r>
            <a:endParaRPr lang="en-IN" altLang="en-US" sz="11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687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26" name="Object 4"/>
          <p:cNvGraphicFramePr>
            <a:graphicFrameLocks noGrp="1" noChangeAspect="1"/>
          </p:cNvGraphicFramePr>
          <p:nvPr>
            <p:ph idx="1"/>
          </p:nvPr>
        </p:nvGraphicFramePr>
        <p:xfrm>
          <a:off x="3689350" y="2900363"/>
          <a:ext cx="2505075" cy="757237"/>
        </p:xfrm>
        <a:graphic>
          <a:graphicData uri="http://schemas.openxmlformats.org/presentationml/2006/ole">
            <mc:AlternateContent xmlns:mc="http://schemas.openxmlformats.org/markup-compatibility/2006">
              <mc:Choice xmlns:v="urn:schemas-microsoft-com:vml" Requires="v">
                <p:oleObj spid="_x0000_s1043" name="Equation" r:id="rId3" imgW="1511300" imgH="457200" progId="Equation.3">
                  <p:embed/>
                </p:oleObj>
              </mc:Choice>
              <mc:Fallback>
                <p:oleObj name="Equation" r:id="rId3" imgW="1511300" imgH="457200" progId="Equation.3">
                  <p:embed/>
                  <p:pic>
                    <p:nvPicPr>
                      <p:cNvPr id="10342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9350" y="2900363"/>
                        <a:ext cx="2505075"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34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69A6FBE-C70F-4753-90EB-4B70B2B5936D}" type="slidenum">
              <a:rPr lang="en-US" altLang="en-US" sz="1200">
                <a:solidFill>
                  <a:srgbClr val="898989"/>
                </a:solidFill>
              </a:rPr>
              <a:pPr eaLnBrk="1" hangingPunct="1">
                <a:lnSpc>
                  <a:spcPct val="100000"/>
                </a:lnSpc>
                <a:spcBef>
                  <a:spcPct val="0"/>
                </a:spcBef>
                <a:buFontTx/>
                <a:buNone/>
              </a:pPr>
              <a:t>19</a:t>
            </a:fld>
            <a:endParaRPr lang="en-US" altLang="en-US" sz="1200">
              <a:solidFill>
                <a:srgbClr val="898989"/>
              </a:solidFill>
            </a:endParaRPr>
          </a:p>
        </p:txBody>
      </p:sp>
      <p:sp>
        <p:nvSpPr>
          <p:cNvPr id="103428" name="Rectangle 2"/>
          <p:cNvSpPr>
            <a:spLocks noGrp="1" noChangeArrowheads="1"/>
          </p:cNvSpPr>
          <p:nvPr>
            <p:ph type="title" idx="4294967295"/>
          </p:nvPr>
        </p:nvSpPr>
        <p:spPr>
          <a:xfrm>
            <a:off x="76200" y="765175"/>
            <a:ext cx="7886700" cy="473075"/>
          </a:xfrm>
        </p:spPr>
        <p:txBody>
          <a:bodyPr>
            <a:normAutofit fontScale="90000"/>
          </a:bodyPr>
          <a:lstStyle/>
          <a:p>
            <a:pPr eaLnBrk="1" hangingPunct="1"/>
            <a:r>
              <a:rPr lang="en-US" altLang="en-US" sz="3600" b="1" smtClean="0">
                <a:latin typeface="Times New Roman" panose="02020603050405020304" pitchFamily="18" charset="0"/>
                <a:cs typeface="Times New Roman" panose="02020603050405020304" pitchFamily="18" charset="0"/>
              </a:rPr>
              <a:t>Evaluating K-means Clusters</a:t>
            </a:r>
          </a:p>
        </p:txBody>
      </p:sp>
      <p:sp>
        <p:nvSpPr>
          <p:cNvPr id="103429" name="Rectangle 3"/>
          <p:cNvSpPr>
            <a:spLocks noGrp="1" noChangeArrowheads="1"/>
          </p:cNvSpPr>
          <p:nvPr>
            <p:ph type="body" idx="4294967295"/>
          </p:nvPr>
        </p:nvSpPr>
        <p:spPr>
          <a:xfrm>
            <a:off x="361950" y="1465263"/>
            <a:ext cx="8153400" cy="5181600"/>
          </a:xfrm>
        </p:spPr>
        <p:txBody>
          <a:bodyPr/>
          <a:lstStyle/>
          <a:p>
            <a:pPr eaLnBrk="1" hangingPunct="1">
              <a:lnSpc>
                <a:spcPct val="100000"/>
              </a:lnSpc>
            </a:pPr>
            <a:r>
              <a:rPr lang="en-US" altLang="en-US" sz="1800" smtClean="0">
                <a:latin typeface="Times New Roman" panose="02020603050405020304" pitchFamily="18" charset="0"/>
                <a:cs typeface="Times New Roman" panose="02020603050405020304" pitchFamily="18" charset="0"/>
              </a:rPr>
              <a:t>Most common measure is Sum of Squared Error (SSE)</a:t>
            </a:r>
          </a:p>
          <a:p>
            <a:pPr lvl="1" eaLnBrk="1" hangingPunct="1">
              <a:lnSpc>
                <a:spcPct val="100000"/>
              </a:lnSpc>
            </a:pPr>
            <a:r>
              <a:rPr lang="en-US" altLang="en-US" sz="1800" smtClean="0">
                <a:latin typeface="Times New Roman" panose="02020603050405020304" pitchFamily="18" charset="0"/>
                <a:cs typeface="Times New Roman" panose="02020603050405020304" pitchFamily="18" charset="0"/>
              </a:rPr>
              <a:t>For each point, the error is the distance to the nearest cluster</a:t>
            </a:r>
          </a:p>
          <a:p>
            <a:pPr lvl="1" eaLnBrk="1" hangingPunct="1">
              <a:lnSpc>
                <a:spcPct val="100000"/>
              </a:lnSpc>
            </a:pPr>
            <a:r>
              <a:rPr lang="en-US" altLang="en-US" sz="1800" smtClean="0">
                <a:latin typeface="Times New Roman" panose="02020603050405020304" pitchFamily="18" charset="0"/>
                <a:cs typeface="Times New Roman" panose="02020603050405020304" pitchFamily="18" charset="0"/>
              </a:rPr>
              <a:t>To get SSE, we square these errors and sum them.</a:t>
            </a:r>
          </a:p>
          <a:p>
            <a:pPr lvl="1" eaLnBrk="1" hangingPunct="1">
              <a:lnSpc>
                <a:spcPct val="100000"/>
              </a:lnSpc>
            </a:pPr>
            <a:endParaRPr lang="en-US" altLang="en-US" sz="1800" smtClean="0">
              <a:latin typeface="Times New Roman" panose="02020603050405020304" pitchFamily="18" charset="0"/>
              <a:cs typeface="Times New Roman" panose="02020603050405020304" pitchFamily="18" charset="0"/>
            </a:endParaRPr>
          </a:p>
          <a:p>
            <a:pPr lvl="1" eaLnBrk="1" hangingPunct="1">
              <a:lnSpc>
                <a:spcPct val="100000"/>
              </a:lnSpc>
              <a:buFont typeface="Arial" panose="020B0604020202020204" pitchFamily="34" charset="0"/>
              <a:buNone/>
            </a:pPr>
            <a:endParaRPr lang="en-US" altLang="en-US" sz="1800" smtClean="0">
              <a:latin typeface="Times New Roman" panose="02020603050405020304" pitchFamily="18" charset="0"/>
              <a:cs typeface="Times New Roman" panose="02020603050405020304" pitchFamily="18" charset="0"/>
            </a:endParaRPr>
          </a:p>
          <a:p>
            <a:pPr lvl="1" eaLnBrk="1" hangingPunct="1">
              <a:lnSpc>
                <a:spcPct val="100000"/>
              </a:lnSpc>
            </a:pPr>
            <a:endParaRPr lang="en-US" altLang="en-US" sz="1800" smtClean="0">
              <a:latin typeface="Times New Roman" panose="02020603050405020304" pitchFamily="18" charset="0"/>
              <a:cs typeface="Times New Roman" panose="02020603050405020304" pitchFamily="18" charset="0"/>
            </a:endParaRPr>
          </a:p>
          <a:p>
            <a:pPr lvl="1" eaLnBrk="1" hangingPunct="1">
              <a:lnSpc>
                <a:spcPct val="100000"/>
              </a:lnSpc>
            </a:pPr>
            <a:r>
              <a:rPr lang="en-US" altLang="en-US" sz="1800" i="1" smtClean="0">
                <a:latin typeface="Times New Roman" panose="02020603050405020304" pitchFamily="18" charset="0"/>
                <a:cs typeface="Times New Roman" panose="02020603050405020304" pitchFamily="18" charset="0"/>
              </a:rPr>
              <a:t>x </a:t>
            </a:r>
            <a:r>
              <a:rPr lang="en-US" altLang="en-US" sz="1800" smtClean="0">
                <a:latin typeface="Times New Roman" panose="02020603050405020304" pitchFamily="18" charset="0"/>
                <a:cs typeface="Times New Roman" panose="02020603050405020304" pitchFamily="18" charset="0"/>
              </a:rPr>
              <a:t>is a data point in cluster </a:t>
            </a:r>
            <a:r>
              <a:rPr lang="en-US" altLang="en-US" sz="1800" i="1" smtClean="0">
                <a:latin typeface="Times New Roman" panose="02020603050405020304" pitchFamily="18" charset="0"/>
                <a:cs typeface="Times New Roman" panose="02020603050405020304" pitchFamily="18" charset="0"/>
              </a:rPr>
              <a:t>C</a:t>
            </a:r>
            <a:r>
              <a:rPr lang="en-US" altLang="en-US" sz="1800" baseline="-25000" smtClean="0">
                <a:latin typeface="Times New Roman" panose="02020603050405020304" pitchFamily="18" charset="0"/>
                <a:cs typeface="Times New Roman" panose="02020603050405020304" pitchFamily="18" charset="0"/>
              </a:rPr>
              <a:t>i </a:t>
            </a:r>
            <a:r>
              <a:rPr lang="en-US" altLang="en-US" sz="1800" smtClean="0">
                <a:latin typeface="Times New Roman" panose="02020603050405020304" pitchFamily="18" charset="0"/>
                <a:cs typeface="Times New Roman" panose="02020603050405020304" pitchFamily="18" charset="0"/>
              </a:rPr>
              <a:t>and </a:t>
            </a:r>
            <a:r>
              <a:rPr lang="en-US" altLang="en-US" sz="1800" i="1" smtClean="0">
                <a:latin typeface="Times New Roman" panose="02020603050405020304" pitchFamily="18" charset="0"/>
                <a:cs typeface="Times New Roman" panose="02020603050405020304" pitchFamily="18" charset="0"/>
              </a:rPr>
              <a:t>m</a:t>
            </a:r>
            <a:r>
              <a:rPr lang="en-US" altLang="en-US" sz="1800" i="1" baseline="-25000" smtClean="0">
                <a:latin typeface="Times New Roman" panose="02020603050405020304" pitchFamily="18" charset="0"/>
                <a:cs typeface="Times New Roman" panose="02020603050405020304" pitchFamily="18" charset="0"/>
              </a:rPr>
              <a:t>i</a:t>
            </a:r>
            <a:r>
              <a:rPr lang="en-US" altLang="en-US" sz="1800" smtClean="0">
                <a:latin typeface="Times New Roman" panose="02020603050405020304" pitchFamily="18" charset="0"/>
                <a:cs typeface="Times New Roman" panose="02020603050405020304" pitchFamily="18" charset="0"/>
              </a:rPr>
              <a:t> is the representative point for cluster </a:t>
            </a:r>
            <a:r>
              <a:rPr lang="en-US" altLang="en-US" sz="1800" i="1" smtClean="0">
                <a:latin typeface="Times New Roman" panose="02020603050405020304" pitchFamily="18" charset="0"/>
                <a:cs typeface="Times New Roman" panose="02020603050405020304" pitchFamily="18" charset="0"/>
              </a:rPr>
              <a:t>C</a:t>
            </a:r>
            <a:r>
              <a:rPr lang="en-US" altLang="en-US" sz="1800" baseline="-25000" smtClean="0">
                <a:latin typeface="Times New Roman" panose="02020603050405020304" pitchFamily="18" charset="0"/>
                <a:cs typeface="Times New Roman" panose="02020603050405020304" pitchFamily="18" charset="0"/>
              </a:rPr>
              <a:t>i</a:t>
            </a:r>
            <a:r>
              <a:rPr lang="en-US" altLang="en-US" sz="1800" smtClean="0">
                <a:latin typeface="Times New Roman" panose="02020603050405020304" pitchFamily="18" charset="0"/>
                <a:cs typeface="Times New Roman" panose="02020603050405020304" pitchFamily="18" charset="0"/>
              </a:rPr>
              <a:t> </a:t>
            </a:r>
          </a:p>
          <a:p>
            <a:pPr lvl="2" eaLnBrk="1" hangingPunct="1">
              <a:lnSpc>
                <a:spcPct val="100000"/>
              </a:lnSpc>
            </a:pPr>
            <a:r>
              <a:rPr lang="en-US" altLang="en-US" sz="1800" smtClean="0">
                <a:latin typeface="Times New Roman" panose="02020603050405020304" pitchFamily="18" charset="0"/>
                <a:cs typeface="Times New Roman" panose="02020603050405020304" pitchFamily="18" charset="0"/>
              </a:rPr>
              <a:t> can show that </a:t>
            </a:r>
            <a:r>
              <a:rPr lang="en-US" altLang="en-US" sz="1800" i="1" smtClean="0">
                <a:latin typeface="Times New Roman" panose="02020603050405020304" pitchFamily="18" charset="0"/>
                <a:cs typeface="Times New Roman" panose="02020603050405020304" pitchFamily="18" charset="0"/>
              </a:rPr>
              <a:t>m</a:t>
            </a:r>
            <a:r>
              <a:rPr lang="en-US" altLang="en-US" sz="1800" i="1" baseline="-25000" smtClean="0">
                <a:latin typeface="Times New Roman" panose="02020603050405020304" pitchFamily="18" charset="0"/>
                <a:cs typeface="Times New Roman" panose="02020603050405020304" pitchFamily="18" charset="0"/>
              </a:rPr>
              <a:t>i</a:t>
            </a:r>
            <a:r>
              <a:rPr lang="en-US" altLang="en-US" sz="1800" baseline="-25000" smtClean="0">
                <a:latin typeface="Times New Roman" panose="02020603050405020304" pitchFamily="18" charset="0"/>
                <a:cs typeface="Times New Roman" panose="02020603050405020304" pitchFamily="18" charset="0"/>
              </a:rPr>
              <a:t> </a:t>
            </a:r>
            <a:r>
              <a:rPr lang="en-US" altLang="en-US" sz="1800" smtClean="0">
                <a:latin typeface="Times New Roman" panose="02020603050405020304" pitchFamily="18" charset="0"/>
                <a:cs typeface="Times New Roman" panose="02020603050405020304" pitchFamily="18" charset="0"/>
              </a:rPr>
              <a:t>corresponds to the center (mean) of the cluster</a:t>
            </a:r>
          </a:p>
          <a:p>
            <a:pPr lvl="1" eaLnBrk="1" hangingPunct="1">
              <a:lnSpc>
                <a:spcPct val="100000"/>
              </a:lnSpc>
            </a:pPr>
            <a:r>
              <a:rPr lang="en-US" altLang="en-US" sz="1800" smtClean="0">
                <a:latin typeface="Times New Roman" panose="02020603050405020304" pitchFamily="18" charset="0"/>
                <a:cs typeface="Times New Roman" panose="02020603050405020304" pitchFamily="18" charset="0"/>
              </a:rPr>
              <a:t>Given two clusters, we can choose the one with the smallest error</a:t>
            </a:r>
          </a:p>
          <a:p>
            <a:pPr lvl="1" eaLnBrk="1" hangingPunct="1">
              <a:lnSpc>
                <a:spcPct val="100000"/>
              </a:lnSpc>
            </a:pPr>
            <a:r>
              <a:rPr lang="en-US" altLang="en-US" sz="1800" smtClean="0">
                <a:latin typeface="Times New Roman" panose="02020603050405020304" pitchFamily="18" charset="0"/>
                <a:cs typeface="Times New Roman" panose="02020603050405020304" pitchFamily="18" charset="0"/>
              </a:rPr>
              <a:t>One easy way to reduce SSE is to increase K, the number of clusters</a:t>
            </a:r>
          </a:p>
          <a:p>
            <a:pPr lvl="2" eaLnBrk="1" hangingPunct="1">
              <a:lnSpc>
                <a:spcPct val="100000"/>
              </a:lnSpc>
            </a:pPr>
            <a:r>
              <a:rPr lang="en-US" altLang="en-US" sz="1800" smtClean="0">
                <a:latin typeface="Times New Roman" panose="02020603050405020304" pitchFamily="18" charset="0"/>
                <a:cs typeface="Times New Roman" panose="02020603050405020304" pitchFamily="18" charset="0"/>
              </a:rPr>
              <a:t> A good clustering with smaller K can have a lower SSE than a poor clustering with higher K</a:t>
            </a:r>
          </a:p>
        </p:txBody>
      </p:sp>
    </p:spTree>
    <p:extLst>
      <p:ext uri="{BB962C8B-B14F-4D97-AF65-F5344CB8AC3E}">
        <p14:creationId xmlns:p14="http://schemas.microsoft.com/office/powerpoint/2010/main" val="1289029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3059" y="429320"/>
            <a:ext cx="7926388" cy="461665"/>
          </a:xfrm>
          <a:prstGeom prst="rect">
            <a:avLst/>
          </a:prstGeom>
          <a:noFill/>
          <a:ln w="9525">
            <a:noFill/>
            <a:miter lim="800000"/>
            <a:headEnd/>
            <a:tailEnd/>
          </a:ln>
          <a:effectLst/>
        </p:spPr>
        <p:txBody>
          <a:bodyPr wrap="square">
            <a:spAutoFit/>
          </a:bodyPr>
          <a:lstStyle/>
          <a:p>
            <a:r>
              <a:rPr lang="en-US" sz="2400" dirty="0" smtClean="0">
                <a:ea typeface="Cambria" panose="02040503050406030204" pitchFamily="18" charset="0"/>
              </a:rPr>
              <a:t>Machine Learning</a:t>
            </a:r>
            <a:endParaRPr sz="2400" dirty="0">
              <a:ea typeface="Cambria" panose="02040503050406030204" pitchFamily="18" charset="0"/>
            </a:endParaRPr>
          </a:p>
        </p:txBody>
      </p:sp>
      <p:sp>
        <p:nvSpPr>
          <p:cNvPr id="3" name="object 3"/>
          <p:cNvSpPr txBox="1"/>
          <p:nvPr/>
        </p:nvSpPr>
        <p:spPr>
          <a:xfrm>
            <a:off x="249580" y="2356371"/>
            <a:ext cx="8642256" cy="4780567"/>
          </a:xfrm>
          <a:prstGeom prst="rect">
            <a:avLst/>
          </a:prstGeom>
        </p:spPr>
        <p:txBody>
          <a:bodyPr vert="horz" wrap="square" lIns="0" tIns="32793" rIns="0" bIns="0" rtlCol="0">
            <a:spAutoFit/>
          </a:bodyPr>
          <a:lstStyle/>
          <a:p>
            <a:pPr marR="39091" lvl="0" indent="-101600" fontAlgn="auto">
              <a:spcBef>
                <a:spcPts val="0"/>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These content of modules &amp; context under topics are planned by the course owner Dr. </a:t>
            </a:r>
            <a:r>
              <a:rPr lang="en-US" sz="1800" kern="0" dirty="0" err="1">
                <a:solidFill>
                  <a:srgbClr val="000000"/>
                </a:solidFill>
                <a:latin typeface="Arial"/>
                <a:ea typeface="Arial"/>
                <a:cs typeface="Arial"/>
                <a:sym typeface="Arial"/>
              </a:rPr>
              <a:t>Sugata</a:t>
            </a:r>
            <a:r>
              <a:rPr lang="en-US" sz="1800" kern="0" dirty="0">
                <a:solidFill>
                  <a:srgbClr val="000000"/>
                </a:solidFill>
                <a:latin typeface="Arial"/>
                <a:ea typeface="Arial"/>
                <a:cs typeface="Arial"/>
                <a:sym typeface="Arial"/>
              </a:rPr>
              <a:t>, with grateful acknowledgement to many others who made their course materials freely available online</a:t>
            </a:r>
            <a:endParaRPr lang="en-US" kern="0" dirty="0">
              <a:solidFill>
                <a:srgbClr val="000000"/>
              </a:solidFill>
              <a:latin typeface="Arial"/>
              <a:cs typeface="Arial"/>
              <a:sym typeface="Arial"/>
            </a:endParaRPr>
          </a:p>
          <a:p>
            <a:pPr lvl="0" indent="-101600" fontAlgn="auto">
              <a:spcBef>
                <a:spcPts val="344"/>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We here by acknowledge all the contributors for their material and inputs.</a:t>
            </a:r>
            <a:endParaRPr lang="en-US" kern="0" dirty="0">
              <a:solidFill>
                <a:srgbClr val="000000"/>
              </a:solidFill>
              <a:latin typeface="Arial"/>
              <a:cs typeface="Arial"/>
              <a:sym typeface="Arial"/>
            </a:endParaRPr>
          </a:p>
          <a:p>
            <a:pPr lvl="0" indent="-101600" fontAlgn="auto">
              <a:spcBef>
                <a:spcPts val="374"/>
              </a:spcBef>
              <a:spcAft>
                <a:spcPts val="0"/>
              </a:spcAft>
              <a:buClr>
                <a:srgbClr val="000000"/>
              </a:buClr>
              <a:buSzPts val="1600"/>
              <a:buFont typeface="Arial"/>
              <a:buChar char="•"/>
              <a:defRPr/>
            </a:pPr>
            <a:r>
              <a:rPr lang="en-US" sz="1800" kern="0" dirty="0">
                <a:solidFill>
                  <a:srgbClr val="000000"/>
                </a:solidFill>
                <a:latin typeface="Arial"/>
                <a:ea typeface="Arial"/>
                <a:cs typeface="Arial"/>
                <a:sym typeface="Arial"/>
              </a:rPr>
              <a:t>We have provided source information wherever necessary</a:t>
            </a:r>
            <a:endParaRPr lang="en-US" kern="0" dirty="0">
              <a:solidFill>
                <a:srgbClr val="000000"/>
              </a:solidFill>
              <a:latin typeface="Arial"/>
              <a:cs typeface="Arial"/>
              <a:sym typeface="Arial"/>
            </a:endParaRPr>
          </a:p>
          <a:p>
            <a:pPr lvl="0" indent="-101600" fontAlgn="auto">
              <a:spcBef>
                <a:spcPts val="374"/>
              </a:spcBef>
              <a:spcAft>
                <a:spcPts val="0"/>
              </a:spcAft>
              <a:buClr>
                <a:srgbClr val="FF0000"/>
              </a:buClr>
              <a:buSzPts val="1600"/>
              <a:buFont typeface="Arial"/>
              <a:buChar char="•"/>
              <a:defRPr/>
            </a:pPr>
            <a:r>
              <a:rPr lang="en-US" sz="1800" kern="0" dirty="0">
                <a:solidFill>
                  <a:srgbClr val="FF0000"/>
                </a:solidFill>
                <a:latin typeface="Tahoma"/>
                <a:ea typeface="Tahoma"/>
                <a:cs typeface="Tahoma"/>
                <a:sym typeface="Tahoma"/>
              </a:rPr>
              <a:t>Students are requested to refer to the textbook w.r.t detailed content of the presentation deck shared over canvas</a:t>
            </a:r>
            <a:endParaRPr lang="en-US" sz="1800" kern="0" dirty="0">
              <a:solidFill>
                <a:srgbClr val="000000"/>
              </a:solidFill>
              <a:latin typeface="Arial"/>
              <a:ea typeface="Arial"/>
              <a:cs typeface="Arial"/>
              <a:sym typeface="Arial"/>
            </a:endParaRPr>
          </a:p>
          <a:p>
            <a:pPr lvl="0" indent="-101600" fontAlgn="auto">
              <a:spcBef>
                <a:spcPts val="374"/>
              </a:spcBef>
              <a:spcAft>
                <a:spcPts val="0"/>
              </a:spcAft>
              <a:buClr>
                <a:srgbClr val="FF0000"/>
              </a:buClr>
              <a:buSzPts val="1600"/>
              <a:buFont typeface="Arial"/>
              <a:buChar char="•"/>
              <a:defRPr/>
            </a:pPr>
            <a:r>
              <a:rPr lang="en-US" sz="1800" kern="0" dirty="0">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lang="en-US" sz="1800" kern="0" dirty="0">
              <a:solidFill>
                <a:srgbClr val="000000"/>
              </a:solidFill>
              <a:latin typeface="Arial"/>
              <a:ea typeface="Arial"/>
              <a:cs typeface="Arial"/>
              <a:sym typeface="Arial"/>
            </a:endParaRPr>
          </a:p>
          <a:p>
            <a:pPr lvl="0" fontAlgn="auto">
              <a:spcBef>
                <a:spcPts val="0"/>
              </a:spcBef>
              <a:spcAft>
                <a:spcPts val="0"/>
              </a:spcAft>
              <a:buClr>
                <a:srgbClr val="000000"/>
              </a:buClr>
              <a:defRPr/>
            </a:pPr>
            <a:r>
              <a:rPr lang="en-US" sz="1800" kern="0" dirty="0">
                <a:solidFill>
                  <a:srgbClr val="000000"/>
                </a:solidFill>
                <a:latin typeface="Tahoma"/>
                <a:ea typeface="Tahoma"/>
                <a:cs typeface="Tahoma"/>
                <a:sym typeface="Tahoma"/>
              </a:rPr>
              <a:t/>
            </a:r>
            <a:br>
              <a:rPr lang="en-US" sz="1800" kern="0" dirty="0">
                <a:solidFill>
                  <a:srgbClr val="000000"/>
                </a:solidFill>
                <a:latin typeface="Tahoma"/>
                <a:ea typeface="Tahoma"/>
                <a:cs typeface="Tahoma"/>
                <a:sym typeface="Tahoma"/>
              </a:rPr>
            </a:br>
            <a:r>
              <a:rPr lang="en-US" b="1" kern="0" dirty="0">
                <a:solidFill>
                  <a:srgbClr val="0000FF"/>
                </a:solidFill>
                <a:latin typeface="Arial"/>
                <a:ea typeface="Arial"/>
                <a:cs typeface="Arial"/>
                <a:sym typeface="Arial"/>
              </a:rPr>
              <a:t>Slide Source / Preparation / Review:</a:t>
            </a:r>
            <a:endParaRPr lang="en-US" sz="1800" kern="0" dirty="0">
              <a:solidFill>
                <a:srgbClr val="000000"/>
              </a:solidFill>
              <a:latin typeface="Tahoma"/>
              <a:ea typeface="Tahoma"/>
              <a:cs typeface="Tahoma"/>
              <a:sym typeface="Tahoma"/>
            </a:endParaRPr>
          </a:p>
          <a:p>
            <a:pPr lvl="0" fontAlgn="auto">
              <a:spcBef>
                <a:spcPts val="0"/>
              </a:spcBef>
              <a:spcAft>
                <a:spcPts val="0"/>
              </a:spcAft>
              <a:buClr>
                <a:srgbClr val="000000"/>
              </a:buClr>
              <a:defRPr/>
            </a:pPr>
            <a:r>
              <a:rPr lang="en-US" u="sng" kern="0" dirty="0">
                <a:solidFill>
                  <a:srgbClr val="0000FF"/>
                </a:solidFill>
                <a:latin typeface="Arial"/>
                <a:ea typeface="Arial"/>
                <a:cs typeface="Arial"/>
                <a:sym typeface="Arial"/>
              </a:rPr>
              <a:t>From BITS </a:t>
            </a:r>
            <a:r>
              <a:rPr lang="en-US" u="sng" kern="0" dirty="0" err="1">
                <a:solidFill>
                  <a:srgbClr val="0000FF"/>
                </a:solidFill>
                <a:latin typeface="Arial"/>
                <a:ea typeface="Arial"/>
                <a:cs typeface="Arial"/>
                <a:sym typeface="Arial"/>
              </a:rPr>
              <a:t>Pilani</a:t>
            </a:r>
            <a:r>
              <a:rPr lang="en-US" u="sng" kern="0" dirty="0">
                <a:solidFill>
                  <a:srgbClr val="0000FF"/>
                </a:solidFill>
                <a:latin typeface="Arial"/>
                <a:ea typeface="Arial"/>
                <a:cs typeface="Arial"/>
                <a:sym typeface="Arial"/>
              </a:rPr>
              <a:t> WILP</a:t>
            </a:r>
            <a:r>
              <a:rPr lang="en-US" b="1" kern="0" dirty="0">
                <a:solidFill>
                  <a:srgbClr val="0000FF"/>
                </a:solidFill>
                <a:latin typeface="Arial"/>
                <a:ea typeface="Arial"/>
                <a:cs typeface="Arial"/>
                <a:sym typeface="Arial"/>
              </a:rPr>
              <a:t>: </a:t>
            </a:r>
            <a:r>
              <a:rPr lang="en-US" kern="0" dirty="0" err="1" smtClean="0">
                <a:solidFill>
                  <a:srgbClr val="0000FF"/>
                </a:solidFill>
                <a:latin typeface="Arial"/>
                <a:ea typeface="Arial"/>
                <a:cs typeface="Arial"/>
                <a:sym typeface="Arial"/>
              </a:rPr>
              <a:t>Profs.Sugata</a:t>
            </a:r>
            <a:r>
              <a:rPr lang="en-US" kern="0" dirty="0">
                <a:solidFill>
                  <a:srgbClr val="0000FF"/>
                </a:solidFill>
                <a:latin typeface="Arial"/>
                <a:ea typeface="Arial"/>
                <a:cs typeface="Arial"/>
                <a:sym typeface="Arial"/>
              </a:rPr>
              <a:t>, </a:t>
            </a:r>
            <a:r>
              <a:rPr lang="en-US" kern="0" dirty="0" err="1" smtClean="0">
                <a:solidFill>
                  <a:srgbClr val="0000FF"/>
                </a:solidFill>
                <a:latin typeface="Arial"/>
                <a:ea typeface="Arial"/>
                <a:cs typeface="Arial"/>
                <a:sym typeface="Arial"/>
              </a:rPr>
              <a:t>Chetana</a:t>
            </a:r>
            <a:r>
              <a:rPr lang="en-US" kern="0" dirty="0">
                <a:solidFill>
                  <a:srgbClr val="0000FF"/>
                </a:solidFill>
                <a:latin typeface="Arial"/>
                <a:ea typeface="Arial"/>
                <a:cs typeface="Arial"/>
                <a:sym typeface="Arial"/>
              </a:rPr>
              <a:t>, </a:t>
            </a:r>
            <a:r>
              <a:rPr lang="en-US" kern="0" dirty="0" err="1" smtClean="0">
                <a:solidFill>
                  <a:srgbClr val="0000FF"/>
                </a:solidFill>
                <a:latin typeface="Arial"/>
                <a:ea typeface="Arial"/>
                <a:cs typeface="Arial"/>
                <a:sym typeface="Arial"/>
              </a:rPr>
              <a:t>Rajavadhana</a:t>
            </a:r>
            <a:r>
              <a:rPr lang="en-US" kern="0" dirty="0" smtClean="0">
                <a:solidFill>
                  <a:srgbClr val="0000FF"/>
                </a:solidFill>
                <a:latin typeface="Arial"/>
                <a:ea typeface="Arial"/>
                <a:cs typeface="Arial"/>
                <a:sym typeface="Arial"/>
              </a:rPr>
              <a:t>, </a:t>
            </a:r>
            <a:r>
              <a:rPr lang="en-US" kern="0" dirty="0" err="1" smtClean="0">
                <a:solidFill>
                  <a:srgbClr val="0000FF"/>
                </a:solidFill>
                <a:latin typeface="Arial"/>
                <a:ea typeface="Arial"/>
                <a:cs typeface="Arial"/>
                <a:sym typeface="Arial"/>
              </a:rPr>
              <a:t>Monali</a:t>
            </a:r>
            <a:r>
              <a:rPr lang="en-US" kern="0" dirty="0" smtClean="0">
                <a:solidFill>
                  <a:srgbClr val="0000FF"/>
                </a:solidFill>
                <a:latin typeface="Arial"/>
                <a:ea typeface="Arial"/>
                <a:cs typeface="Arial"/>
                <a:sym typeface="Arial"/>
              </a:rPr>
              <a:t>, Seetha, </a:t>
            </a:r>
            <a:r>
              <a:rPr lang="en-US" kern="0" dirty="0" err="1" smtClean="0">
                <a:solidFill>
                  <a:srgbClr val="0000FF"/>
                </a:solidFill>
                <a:latin typeface="Arial"/>
                <a:ea typeface="Arial"/>
                <a:cs typeface="Arial"/>
                <a:sym typeface="Arial"/>
              </a:rPr>
              <a:t>Vimal</a:t>
            </a:r>
            <a:r>
              <a:rPr lang="en-US" kern="0" dirty="0" smtClean="0">
                <a:solidFill>
                  <a:srgbClr val="0000FF"/>
                </a:solidFill>
                <a:latin typeface="Arial"/>
                <a:ea typeface="Arial"/>
                <a:cs typeface="Arial"/>
                <a:sym typeface="Arial"/>
              </a:rPr>
              <a:t>, </a:t>
            </a:r>
            <a:r>
              <a:rPr lang="en-US" kern="0" dirty="0" err="1" smtClean="0">
                <a:solidFill>
                  <a:srgbClr val="0000FF"/>
                </a:solidFill>
                <a:latin typeface="Arial"/>
                <a:ea typeface="Arial"/>
                <a:cs typeface="Arial"/>
                <a:sym typeface="Arial"/>
              </a:rPr>
              <a:t>Swarna</a:t>
            </a:r>
            <a:endParaRPr lang="en-US" kern="0" dirty="0">
              <a:solidFill>
                <a:srgbClr val="0000FF"/>
              </a:solidFill>
              <a:latin typeface="Arial"/>
              <a:ea typeface="Arial"/>
              <a:cs typeface="Arial"/>
              <a:sym typeface="Arial"/>
            </a:endParaRPr>
          </a:p>
          <a:p>
            <a:pPr lvl="0" fontAlgn="auto">
              <a:spcBef>
                <a:spcPts val="0"/>
              </a:spcBef>
              <a:spcAft>
                <a:spcPts val="0"/>
              </a:spcAft>
              <a:buClr>
                <a:srgbClr val="000000"/>
              </a:buClr>
              <a:defRPr/>
            </a:pPr>
            <a:endParaRPr lang="en-US" kern="0" dirty="0">
              <a:solidFill>
                <a:srgbClr val="0000FF"/>
              </a:solidFill>
              <a:latin typeface="Arial"/>
              <a:ea typeface="Arial"/>
              <a:cs typeface="Arial"/>
              <a:sym typeface="Arial"/>
            </a:endParaRPr>
          </a:p>
          <a:p>
            <a:pPr lvl="0" fontAlgn="auto">
              <a:spcBef>
                <a:spcPts val="0"/>
              </a:spcBef>
              <a:spcAft>
                <a:spcPts val="0"/>
              </a:spcAft>
              <a:buClr>
                <a:srgbClr val="000000"/>
              </a:buClr>
              <a:defRPr/>
            </a:pPr>
            <a:r>
              <a:rPr lang="en-US" kern="0" dirty="0">
                <a:solidFill>
                  <a:srgbClr val="0000FF"/>
                </a:solidFill>
                <a:latin typeface="Arial"/>
                <a:ea typeface="Arial"/>
                <a:cs typeface="Arial"/>
                <a:sym typeface="Arial"/>
              </a:rPr>
              <a:t> </a:t>
            </a:r>
            <a:r>
              <a:rPr lang="en-US" u="sng" kern="0" dirty="0">
                <a:solidFill>
                  <a:srgbClr val="0000FF"/>
                </a:solidFill>
                <a:latin typeface="Arial"/>
                <a:ea typeface="Arial"/>
                <a:cs typeface="Arial"/>
                <a:sym typeface="Arial"/>
              </a:rPr>
              <a:t>External: </a:t>
            </a:r>
            <a:r>
              <a:rPr lang="en-US" kern="0" dirty="0">
                <a:solidFill>
                  <a:srgbClr val="0000FF"/>
                </a:solidFill>
                <a:latin typeface="Arial"/>
                <a:ea typeface="Arial"/>
                <a:cs typeface="Arial"/>
                <a:sym typeface="Arial"/>
              </a:rPr>
              <a:t>CS109 and CS229 Stanford lecture notes, </a:t>
            </a:r>
            <a:r>
              <a:rPr lang="en-US" kern="0" dirty="0" err="1">
                <a:solidFill>
                  <a:srgbClr val="0000FF"/>
                </a:solidFill>
                <a:latin typeface="Arial"/>
                <a:ea typeface="Arial"/>
                <a:cs typeface="Arial"/>
                <a:sym typeface="Arial"/>
              </a:rPr>
              <a:t>Dr.Andrew</a:t>
            </a:r>
            <a:r>
              <a:rPr lang="en-US" kern="0" dirty="0">
                <a:solidFill>
                  <a:srgbClr val="0000FF"/>
                </a:solidFill>
                <a:latin typeface="Arial"/>
                <a:ea typeface="Arial"/>
                <a:cs typeface="Arial"/>
                <a:sym typeface="Arial"/>
              </a:rPr>
              <a:t> NG and many others who made their course materials freely available online</a:t>
            </a:r>
            <a:endParaRPr lang="en-US" sz="1800" kern="0" dirty="0">
              <a:solidFill>
                <a:srgbClr val="000000"/>
              </a:solidFill>
              <a:latin typeface="Tahoma"/>
              <a:ea typeface="Tahoma"/>
              <a:cs typeface="Tahoma"/>
              <a:sym typeface="Tahoma"/>
            </a:endParaRPr>
          </a:p>
          <a:p>
            <a:pPr lvl="0" fontAlgn="auto">
              <a:spcBef>
                <a:spcPts val="0"/>
              </a:spcBef>
              <a:spcAft>
                <a:spcPts val="0"/>
              </a:spcAft>
              <a:buClr>
                <a:srgbClr val="000000"/>
              </a:buClr>
              <a:defRPr/>
            </a:pPr>
            <a:r>
              <a:rPr lang="en-US" sz="1800" kern="0" dirty="0">
                <a:solidFill>
                  <a:srgbClr val="000000"/>
                </a:solidFill>
                <a:latin typeface="Tahoma"/>
                <a:ea typeface="Tahoma"/>
                <a:cs typeface="Tahoma"/>
                <a:sym typeface="Tahoma"/>
              </a:rPr>
              <a:t/>
            </a:r>
            <a:br>
              <a:rPr lang="en-US" sz="1800" kern="0" dirty="0">
                <a:solidFill>
                  <a:srgbClr val="000000"/>
                </a:solidFill>
                <a:latin typeface="Tahoma"/>
                <a:ea typeface="Tahoma"/>
                <a:cs typeface="Tahoma"/>
                <a:sym typeface="Tahoma"/>
              </a:rPr>
            </a:br>
            <a:endParaRPr lang="en-US" sz="1800" kern="0" dirty="0">
              <a:solidFill>
                <a:srgbClr val="000000"/>
              </a:solidFill>
              <a:latin typeface="Tahoma"/>
              <a:ea typeface="Tahoma"/>
              <a:cs typeface="Tahoma"/>
              <a:sym typeface="Tahoma"/>
            </a:endParaRPr>
          </a:p>
        </p:txBody>
      </p:sp>
      <p:sp>
        <p:nvSpPr>
          <p:cNvPr id="4" name="object 4"/>
          <p:cNvSpPr txBox="1"/>
          <p:nvPr/>
        </p:nvSpPr>
        <p:spPr>
          <a:xfrm>
            <a:off x="2400519" y="915302"/>
            <a:ext cx="5698928" cy="287187"/>
          </a:xfrm>
          <a:prstGeom prst="rect">
            <a:avLst/>
          </a:prstGeom>
        </p:spPr>
        <p:txBody>
          <a:bodyPr vert="horz" wrap="square" lIns="0" tIns="10090" rIns="0" bIns="0" rtlCol="0">
            <a:spAutoFit/>
          </a:bodyPr>
          <a:lstStyle/>
          <a:p>
            <a:pPr marL="8408">
              <a:spcBef>
                <a:spcPts val="79"/>
              </a:spcBef>
            </a:pPr>
            <a:r>
              <a:rPr sz="1800" spc="-10" dirty="0">
                <a:solidFill>
                  <a:srgbClr val="1C1572"/>
                </a:solidFill>
                <a:latin typeface="Arial" panose="020B0604020202020204" pitchFamily="34" charset="0"/>
                <a:ea typeface="Cambria" panose="02040503050406030204" pitchFamily="18" charset="0"/>
                <a:cs typeface="Arial" panose="020B0604020202020204" pitchFamily="34" charset="0"/>
              </a:rPr>
              <a:t>Disclaimer</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6" dirty="0">
                <a:solidFill>
                  <a:srgbClr val="1C1572"/>
                </a:solidFill>
                <a:latin typeface="Arial" panose="020B0604020202020204" pitchFamily="34" charset="0"/>
                <a:ea typeface="Cambria" panose="02040503050406030204" pitchFamily="18" charset="0"/>
                <a:cs typeface="Arial" panose="020B0604020202020204" pitchFamily="34" charset="0"/>
              </a:rPr>
              <a:t>and</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16" dirty="0">
                <a:solidFill>
                  <a:srgbClr val="1C1572"/>
                </a:solidFill>
                <a:latin typeface="Arial" panose="020B0604020202020204" pitchFamily="34" charset="0"/>
                <a:ea typeface="Cambria" panose="02040503050406030204" pitchFamily="18" charset="0"/>
                <a:cs typeface="Arial" panose="020B0604020202020204" pitchFamily="34" charset="0"/>
              </a:rPr>
              <a:t>Acknowledgement</a:t>
            </a:r>
            <a:endParaRPr sz="1800" dirty="0">
              <a:latin typeface="Arial" panose="020B0604020202020204" pitchFamily="34" charset="0"/>
              <a:ea typeface="Cambria" panose="02040503050406030204" pitchFamily="18" charset="0"/>
              <a:cs typeface="Arial" panose="020B0604020202020204" pitchFamily="34" charset="0"/>
            </a:endParaRPr>
          </a:p>
        </p:txBody>
      </p:sp>
      <p:pic>
        <p:nvPicPr>
          <p:cNvPr id="5" name="object 5"/>
          <p:cNvPicPr/>
          <p:nvPr/>
        </p:nvPicPr>
        <p:blipFill>
          <a:blip r:embed="rId2" cstate="print"/>
          <a:stretch>
            <a:fillRect/>
          </a:stretch>
        </p:blipFill>
        <p:spPr>
          <a:xfrm>
            <a:off x="3657600" y="1351245"/>
            <a:ext cx="913108" cy="964544"/>
          </a:xfrm>
          <a:prstGeom prst="rect">
            <a:avLst/>
          </a:prstGeom>
        </p:spPr>
      </p:pic>
    </p:spTree>
    <p:extLst>
      <p:ext uri="{BB962C8B-B14F-4D97-AF65-F5344CB8AC3E}">
        <p14:creationId xmlns:p14="http://schemas.microsoft.com/office/powerpoint/2010/main" val="2451558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smtClean="0"/>
          </a:p>
        </p:txBody>
      </p:sp>
      <p:sp>
        <p:nvSpPr>
          <p:cNvPr id="1044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59E2031-9AEE-4545-81DC-7B7884DB295A}" type="slidenum">
              <a:rPr lang="en-US" altLang="en-US" sz="1200">
                <a:solidFill>
                  <a:srgbClr val="898989"/>
                </a:solidFill>
              </a:rPr>
              <a:pPr eaLnBrk="1" hangingPunct="1">
                <a:lnSpc>
                  <a:spcPct val="100000"/>
                </a:lnSpc>
                <a:spcBef>
                  <a:spcPct val="0"/>
                </a:spcBef>
                <a:buFontTx/>
                <a:buNone/>
              </a:pPr>
              <a:t>20</a:t>
            </a:fld>
            <a:endParaRPr lang="en-US" altLang="en-US" sz="1200">
              <a:solidFill>
                <a:srgbClr val="898989"/>
              </a:solidFill>
            </a:endParaRPr>
          </a:p>
        </p:txBody>
      </p:sp>
      <p:sp>
        <p:nvSpPr>
          <p:cNvPr id="104452" name="Rectangle 2"/>
          <p:cNvSpPr>
            <a:spLocks noGrp="1" noChangeArrowheads="1"/>
          </p:cNvSpPr>
          <p:nvPr>
            <p:ph type="title" idx="4294967295"/>
          </p:nvPr>
        </p:nvSpPr>
        <p:spPr>
          <a:xfrm>
            <a:off x="304800" y="866775"/>
            <a:ext cx="7886700" cy="396875"/>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Importance of Choosing Initial Centroids</a:t>
            </a:r>
          </a:p>
        </p:txBody>
      </p:sp>
      <p:sp>
        <p:nvSpPr>
          <p:cNvPr id="1596419" name="Text Box 3"/>
          <p:cNvSpPr txBox="1">
            <a:spLocks noChangeArrowheads="1"/>
          </p:cNvSpPr>
          <p:nvPr/>
        </p:nvSpPr>
        <p:spPr bwMode="auto">
          <a:xfrm>
            <a:off x="609600" y="4419600"/>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44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4509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8"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3886200"/>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049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smtClean="0"/>
          </a:p>
        </p:txBody>
      </p:sp>
      <p:sp>
        <p:nvSpPr>
          <p:cNvPr id="10547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F7D08D79-6F1A-44FF-A80A-0F304773F161}" type="slidenum">
              <a:rPr lang="en-US" altLang="en-US" sz="1200">
                <a:solidFill>
                  <a:srgbClr val="898989"/>
                </a:solidFill>
              </a:rPr>
              <a:pPr eaLnBrk="1" hangingPunct="1">
                <a:lnSpc>
                  <a:spcPct val="100000"/>
                </a:lnSpc>
                <a:spcBef>
                  <a:spcPct val="0"/>
                </a:spcBef>
                <a:buFontTx/>
                <a:buNone/>
              </a:pPr>
              <a:t>21</a:t>
            </a:fld>
            <a:endParaRPr lang="en-US" altLang="en-US" sz="1200">
              <a:solidFill>
                <a:srgbClr val="898989"/>
              </a:solidFill>
            </a:endParaRPr>
          </a:p>
        </p:txBody>
      </p:sp>
      <p:sp>
        <p:nvSpPr>
          <p:cNvPr id="1595394" name="Rectangle 2"/>
          <p:cNvSpPr>
            <a:spLocks noGrp="1" noChangeArrowheads="1"/>
          </p:cNvSpPr>
          <p:nvPr>
            <p:ph type="title" idx="4294967295"/>
          </p:nvPr>
        </p:nvSpPr>
        <p:spPr>
          <a:xfrm>
            <a:off x="95250" y="635000"/>
            <a:ext cx="7886700" cy="625475"/>
          </a:xfrm>
        </p:spPr>
        <p:txBody>
          <a:bodyPr rtlCol="0">
            <a:normAutofit fontScale="90000"/>
          </a:bodyPr>
          <a:lstStyle/>
          <a:p>
            <a:pPr eaLnBrk="1" fontAlgn="auto" hangingPunct="1">
              <a:spcAft>
                <a:spcPts val="0"/>
              </a:spcAft>
              <a:defRPr/>
            </a:pPr>
            <a:r>
              <a:rPr lang="en-US" altLang="en-US" sz="3600" b="1" dirty="0">
                <a:latin typeface="Times New Roman" panose="02020603050405020304" pitchFamily="18" charset="0"/>
                <a:cs typeface="Times New Roman" panose="02020603050405020304" pitchFamily="18" charset="0"/>
              </a:rPr>
              <a:t>Importance of Choosing Initial Centroids</a:t>
            </a:r>
          </a:p>
        </p:txBody>
      </p:sp>
      <p:sp>
        <p:nvSpPr>
          <p:cNvPr id="1595395" name="Text Box 3"/>
          <p:cNvSpPr txBox="1">
            <a:spLocks noChangeArrowheads="1"/>
          </p:cNvSpPr>
          <p:nvPr/>
        </p:nvSpPr>
        <p:spPr bwMode="auto">
          <a:xfrm>
            <a:off x="609600" y="493712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54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3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540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6575" y="1871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035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5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5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5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54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595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4"/>
          <p:cNvSpPr>
            <a:spLocks noGrp="1" noChangeArrowheads="1"/>
          </p:cNvSpPr>
          <p:nvPr>
            <p:ph idx="1"/>
          </p:nvPr>
        </p:nvSpPr>
        <p:spPr>
          <a:xfrm>
            <a:off x="304800" y="1493838"/>
            <a:ext cx="8229600" cy="4525962"/>
          </a:xfrm>
        </p:spPr>
        <p:txBody>
          <a:bodyPr/>
          <a:lstStyle/>
          <a:p>
            <a:pPr fontAlgn="base">
              <a:spcAft>
                <a:spcPct val="0"/>
              </a:spcAft>
            </a:pPr>
            <a:endParaRPr lang="en-IN" altLang="en-US" smtClean="0"/>
          </a:p>
        </p:txBody>
      </p:sp>
      <p:sp>
        <p:nvSpPr>
          <p:cNvPr id="1064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966B0E6F-5A52-4796-BEB4-6C37C394A734}" type="slidenum">
              <a:rPr lang="en-US" altLang="en-US" sz="1200">
                <a:solidFill>
                  <a:srgbClr val="898989"/>
                </a:solidFill>
              </a:rPr>
              <a:pPr eaLnBrk="1" hangingPunct="1">
                <a:lnSpc>
                  <a:spcPct val="100000"/>
                </a:lnSpc>
                <a:spcBef>
                  <a:spcPct val="0"/>
                </a:spcBef>
                <a:buFontTx/>
                <a:buNone/>
              </a:pPr>
              <a:t>22</a:t>
            </a:fld>
            <a:endParaRPr lang="en-US" altLang="en-US" sz="1200">
              <a:solidFill>
                <a:srgbClr val="898989"/>
              </a:solidFill>
            </a:endParaRPr>
          </a:p>
        </p:txBody>
      </p:sp>
      <p:sp>
        <p:nvSpPr>
          <p:cNvPr id="106500" name="Rectangle 2"/>
          <p:cNvSpPr>
            <a:spLocks noGrp="1" noChangeArrowheads="1"/>
          </p:cNvSpPr>
          <p:nvPr>
            <p:ph type="title" idx="4294967295"/>
          </p:nvPr>
        </p:nvSpPr>
        <p:spPr>
          <a:xfrm>
            <a:off x="304800" y="801688"/>
            <a:ext cx="7886700" cy="457200"/>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Importance of Choosing Initial Centroids …</a:t>
            </a:r>
          </a:p>
        </p:txBody>
      </p:sp>
      <p:sp>
        <p:nvSpPr>
          <p:cNvPr id="1599491" name="Text Box 3"/>
          <p:cNvSpPr txBox="1">
            <a:spLocks noChangeArrowheads="1"/>
          </p:cNvSpPr>
          <p:nvPr/>
        </p:nvSpPr>
        <p:spPr bwMode="auto">
          <a:xfrm>
            <a:off x="609600" y="457517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65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47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965575"/>
            <a:ext cx="304323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43228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8C8FDD02-763A-48AE-A210-124416FED79F}" type="slidenum">
              <a:rPr lang="en-US" altLang="en-US" sz="1200">
                <a:solidFill>
                  <a:srgbClr val="898989"/>
                </a:solidFill>
              </a:rPr>
              <a:pPr eaLnBrk="1" hangingPunct="1">
                <a:lnSpc>
                  <a:spcPct val="100000"/>
                </a:lnSpc>
                <a:spcBef>
                  <a:spcPct val="0"/>
                </a:spcBef>
                <a:buFontTx/>
                <a:buNone/>
              </a:pPr>
              <a:t>23</a:t>
            </a:fld>
            <a:endParaRPr lang="en-US" altLang="en-US" sz="1200">
              <a:solidFill>
                <a:srgbClr val="898989"/>
              </a:solidFill>
            </a:endParaRPr>
          </a:p>
        </p:txBody>
      </p:sp>
      <p:sp>
        <p:nvSpPr>
          <p:cNvPr id="107523" name="Rectangle 2"/>
          <p:cNvSpPr>
            <a:spLocks noGrp="1" noChangeArrowheads="1"/>
          </p:cNvSpPr>
          <p:nvPr>
            <p:ph type="title" idx="4294967295"/>
          </p:nvPr>
        </p:nvSpPr>
        <p:spPr>
          <a:xfrm>
            <a:off x="0" y="773113"/>
            <a:ext cx="7924800" cy="549275"/>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Importance of Choosing Initial Centroids …</a:t>
            </a:r>
          </a:p>
        </p:txBody>
      </p:sp>
      <p:sp>
        <p:nvSpPr>
          <p:cNvPr id="1598467" name="Text Box 3"/>
          <p:cNvSpPr txBox="1">
            <a:spLocks noChangeArrowheads="1"/>
          </p:cNvSpPr>
          <p:nvPr/>
        </p:nvSpPr>
        <p:spPr bwMode="auto">
          <a:xfrm>
            <a:off x="609600" y="4556125"/>
            <a:ext cx="8001000" cy="304800"/>
          </a:xfrm>
          <a:prstGeom prst="rect">
            <a:avLst/>
          </a:prstGeom>
          <a:noFill/>
          <a:ln>
            <a:noFill/>
          </a:ln>
          <a:effectLst/>
        </p:spPr>
        <p:txBody>
          <a:bodyPr>
            <a:spAutoFit/>
          </a:bodyPr>
          <a:lstStyle/>
          <a:p>
            <a:pPr eaLnBrk="1" fontAlgn="auto" hangingPunct="1">
              <a:spcBef>
                <a:spcPct val="50000"/>
              </a:spcBef>
              <a:spcAft>
                <a:spcPts val="0"/>
              </a:spcAft>
              <a:defRPr/>
            </a:pPr>
            <a:endParaRPr lang="en-US" altLang="en-US">
              <a:solidFill>
                <a:prstClr val="black"/>
              </a:solidFill>
              <a:latin typeface="Calibri" panose="020F0502020204030204"/>
              <a:cs typeface="+mn-cs"/>
            </a:endParaRPr>
          </a:p>
        </p:txBody>
      </p:sp>
      <p:pic>
        <p:nvPicPr>
          <p:cNvPr id="10752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906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84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566863"/>
            <a:ext cx="5529263"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054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98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984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984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598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ChangeArrowheads="1"/>
          </p:cNvSpPr>
          <p:nvPr>
            <p:ph idx="1"/>
          </p:nvPr>
        </p:nvSpPr>
        <p:spPr>
          <a:xfrm>
            <a:off x="304800" y="1493838"/>
            <a:ext cx="8229600" cy="4525962"/>
          </a:xfrm>
        </p:spPr>
        <p:txBody>
          <a:bodyPr/>
          <a:lstStyle/>
          <a:p>
            <a:pPr marL="285750" indent="-285750" fontAlgn="base">
              <a:spcAft>
                <a:spcPct val="0"/>
              </a:spcAft>
              <a:buFont typeface="Arial" pitchFamily="34" charset="0"/>
              <a:buChar char="•"/>
            </a:pPr>
            <a:r>
              <a:rPr lang="en-US" altLang="en-US" sz="1800" smtClean="0"/>
              <a:t>K-means has problems when clusters are of differing </a:t>
            </a:r>
          </a:p>
          <a:p>
            <a:pPr lvl="1" fontAlgn="base">
              <a:spcAft>
                <a:spcPct val="0"/>
              </a:spcAft>
            </a:pPr>
            <a:r>
              <a:rPr lang="en-US" altLang="en-US" sz="1800" smtClean="0"/>
              <a:t>Sizes</a:t>
            </a:r>
          </a:p>
          <a:p>
            <a:pPr lvl="1" fontAlgn="base">
              <a:spcAft>
                <a:spcPct val="0"/>
              </a:spcAft>
            </a:pPr>
            <a:r>
              <a:rPr lang="en-US" altLang="en-US" sz="1800" smtClean="0"/>
              <a:t>Densities</a:t>
            </a:r>
          </a:p>
          <a:p>
            <a:pPr lvl="1" fontAlgn="base">
              <a:spcAft>
                <a:spcPct val="0"/>
              </a:spcAft>
            </a:pPr>
            <a:r>
              <a:rPr lang="en-US" altLang="en-US" sz="1800" smtClean="0"/>
              <a:t>Non-globular shapes</a:t>
            </a:r>
          </a:p>
          <a:p>
            <a:pPr marL="285750" indent="-285750" fontAlgn="base">
              <a:spcAft>
                <a:spcPct val="0"/>
              </a:spcAft>
              <a:buFont typeface="Arial" pitchFamily="34" charset="0"/>
              <a:buChar char="•"/>
            </a:pPr>
            <a:endParaRPr lang="en-US" altLang="en-US" sz="1800" smtClean="0"/>
          </a:p>
          <a:p>
            <a:pPr marL="285750" indent="-285750" fontAlgn="base">
              <a:spcAft>
                <a:spcPct val="0"/>
              </a:spcAft>
              <a:buFont typeface="Arial" pitchFamily="34" charset="0"/>
              <a:buChar char="•"/>
            </a:pPr>
            <a:r>
              <a:rPr lang="en-US" altLang="en-US" sz="1800" smtClean="0"/>
              <a:t>K-means has problems when the data contains outliers.</a:t>
            </a:r>
          </a:p>
        </p:txBody>
      </p:sp>
      <p:sp>
        <p:nvSpPr>
          <p:cNvPr id="10854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4AB26CAC-10CD-4E3C-BEE8-FCD212D94420}" type="slidenum">
              <a:rPr lang="en-US" altLang="en-US" sz="1200">
                <a:solidFill>
                  <a:srgbClr val="898989"/>
                </a:solidFill>
              </a:rPr>
              <a:pPr eaLnBrk="1" hangingPunct="1">
                <a:lnSpc>
                  <a:spcPct val="100000"/>
                </a:lnSpc>
                <a:spcBef>
                  <a:spcPct val="0"/>
                </a:spcBef>
                <a:buFontTx/>
                <a:buNone/>
              </a:pPr>
              <a:t>24</a:t>
            </a:fld>
            <a:endParaRPr lang="en-US" altLang="en-US" sz="1200">
              <a:solidFill>
                <a:srgbClr val="898989"/>
              </a:solidFill>
            </a:endParaRPr>
          </a:p>
        </p:txBody>
      </p:sp>
      <p:sp>
        <p:nvSpPr>
          <p:cNvPr id="108548" name="Rectangle 2"/>
          <p:cNvSpPr>
            <a:spLocks noGrp="1" noChangeArrowheads="1"/>
          </p:cNvSpPr>
          <p:nvPr>
            <p:ph type="title" idx="4294967295"/>
          </p:nvPr>
        </p:nvSpPr>
        <p:spPr>
          <a:xfrm>
            <a:off x="323850" y="836613"/>
            <a:ext cx="7886700" cy="457200"/>
          </a:xfrm>
        </p:spPr>
        <p:txBody>
          <a:bodyPr>
            <a:normAutofit fontScale="90000"/>
          </a:bodyPr>
          <a:lstStyle/>
          <a:p>
            <a:pPr eaLnBrk="1" hangingPunct="1"/>
            <a:r>
              <a:rPr lang="en-US" altLang="en-US" sz="3600" b="1" smtClean="0">
                <a:latin typeface="Times New Roman" panose="02020603050405020304" pitchFamily="18" charset="0"/>
                <a:cs typeface="Times New Roman" panose="02020603050405020304" pitchFamily="18" charset="0"/>
              </a:rPr>
              <a:t>Limitations of K-means</a:t>
            </a:r>
          </a:p>
        </p:txBody>
      </p:sp>
    </p:spTree>
    <p:extLst>
      <p:ext uri="{BB962C8B-B14F-4D97-AF65-F5344CB8AC3E}">
        <p14:creationId xmlns:p14="http://schemas.microsoft.com/office/powerpoint/2010/main" val="2878575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smtClean="0"/>
          </a:p>
          <a:p>
            <a:pPr marL="990600" lvl="1" indent="-533400" fontAlgn="base">
              <a:lnSpc>
                <a:spcPct val="90000"/>
              </a:lnSpc>
              <a:spcAft>
                <a:spcPct val="0"/>
              </a:spcAft>
            </a:pPr>
            <a:endParaRPr lang="en-US" altLang="en-US" smtClean="0"/>
          </a:p>
          <a:p>
            <a:pPr marL="990600" lvl="1" indent="-533400" fontAlgn="base">
              <a:lnSpc>
                <a:spcPct val="90000"/>
              </a:lnSpc>
              <a:spcAft>
                <a:spcPct val="0"/>
              </a:spcAft>
            </a:pPr>
            <a:endParaRPr lang="en-US" altLang="en-US" sz="2000" smtClean="0"/>
          </a:p>
          <a:p>
            <a:pPr marL="990600" lvl="1" indent="-533400" fontAlgn="base">
              <a:lnSpc>
                <a:spcPct val="90000"/>
              </a:lnSpc>
              <a:spcAft>
                <a:spcPct val="0"/>
              </a:spcAft>
              <a:buFont typeface="Arial" pitchFamily="34" charset="0"/>
              <a:buNone/>
            </a:pPr>
            <a:endParaRPr lang="en-US" altLang="en-US" sz="2000" smtClean="0"/>
          </a:p>
        </p:txBody>
      </p:sp>
      <p:sp>
        <p:nvSpPr>
          <p:cNvPr id="10957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36EC636C-1EE6-487B-A6D5-1DC552F9E55F}" type="slidenum">
              <a:rPr lang="en-US" altLang="en-US" sz="1200">
                <a:solidFill>
                  <a:srgbClr val="898989"/>
                </a:solidFill>
              </a:rPr>
              <a:pPr eaLnBrk="1" hangingPunct="1">
                <a:lnSpc>
                  <a:spcPct val="100000"/>
                </a:lnSpc>
                <a:spcBef>
                  <a:spcPct val="0"/>
                </a:spcBef>
                <a:buFontTx/>
                <a:buNone/>
              </a:pPr>
              <a:t>25</a:t>
            </a:fld>
            <a:endParaRPr lang="en-US" altLang="en-US" sz="1200">
              <a:solidFill>
                <a:srgbClr val="898989"/>
              </a:solidFill>
            </a:endParaRPr>
          </a:p>
        </p:txBody>
      </p:sp>
      <p:sp>
        <p:nvSpPr>
          <p:cNvPr id="109572" name="Rectangle 2"/>
          <p:cNvSpPr>
            <a:spLocks noGrp="1" noChangeArrowheads="1"/>
          </p:cNvSpPr>
          <p:nvPr>
            <p:ph type="title" idx="4294967295"/>
          </p:nvPr>
        </p:nvSpPr>
        <p:spPr>
          <a:xfrm>
            <a:off x="0" y="822325"/>
            <a:ext cx="7886700" cy="457200"/>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Limitations of K-means: Differing Sizes</a:t>
            </a:r>
          </a:p>
        </p:txBody>
      </p:sp>
      <p:pic>
        <p:nvPicPr>
          <p:cNvPr id="10957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2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6764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2806" name="Text Box 6"/>
          <p:cNvSpPr txBox="1">
            <a:spLocks noChangeArrowheads="1"/>
          </p:cNvSpPr>
          <p:nvPr/>
        </p:nvSpPr>
        <p:spPr bwMode="auto">
          <a:xfrm>
            <a:off x="762000" y="4953000"/>
            <a:ext cx="20574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sp>
        <p:nvSpPr>
          <p:cNvPr id="1612807"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(3 Clusters)</a:t>
            </a:r>
          </a:p>
        </p:txBody>
      </p:sp>
    </p:spTree>
    <p:extLst>
      <p:ext uri="{BB962C8B-B14F-4D97-AF65-F5344CB8AC3E}">
        <p14:creationId xmlns:p14="http://schemas.microsoft.com/office/powerpoint/2010/main" val="6294914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28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2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2807"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smtClean="0"/>
          </a:p>
          <a:p>
            <a:pPr marL="990600" lvl="1" indent="-533400" fontAlgn="base">
              <a:lnSpc>
                <a:spcPct val="90000"/>
              </a:lnSpc>
              <a:spcAft>
                <a:spcPct val="0"/>
              </a:spcAft>
            </a:pPr>
            <a:endParaRPr lang="en-US" altLang="en-US" smtClean="0"/>
          </a:p>
          <a:p>
            <a:pPr marL="990600" lvl="1" indent="-533400" fontAlgn="base">
              <a:lnSpc>
                <a:spcPct val="90000"/>
              </a:lnSpc>
              <a:spcAft>
                <a:spcPct val="0"/>
              </a:spcAft>
            </a:pPr>
            <a:endParaRPr lang="en-US" altLang="en-US" sz="2000" smtClean="0"/>
          </a:p>
          <a:p>
            <a:pPr marL="990600" lvl="1" indent="-533400" fontAlgn="base">
              <a:lnSpc>
                <a:spcPct val="90000"/>
              </a:lnSpc>
              <a:spcAft>
                <a:spcPct val="0"/>
              </a:spcAft>
              <a:buFont typeface="Arial" pitchFamily="34" charset="0"/>
              <a:buNone/>
            </a:pPr>
            <a:endParaRPr lang="en-US" altLang="en-US" sz="2000" smtClean="0"/>
          </a:p>
        </p:txBody>
      </p:sp>
      <p:sp>
        <p:nvSpPr>
          <p:cNvPr id="11059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FF3DCF83-6AE1-4717-869E-E4548DD32509}" type="slidenum">
              <a:rPr lang="en-US" altLang="en-US" sz="1200">
                <a:solidFill>
                  <a:srgbClr val="898989"/>
                </a:solidFill>
              </a:rPr>
              <a:pPr eaLnBrk="1" hangingPunct="1">
                <a:lnSpc>
                  <a:spcPct val="100000"/>
                </a:lnSpc>
                <a:spcBef>
                  <a:spcPct val="0"/>
                </a:spcBef>
                <a:buFontTx/>
                <a:buNone/>
              </a:pPr>
              <a:t>26</a:t>
            </a:fld>
            <a:endParaRPr lang="en-US" altLang="en-US" sz="1200">
              <a:solidFill>
                <a:srgbClr val="898989"/>
              </a:solidFill>
            </a:endParaRPr>
          </a:p>
        </p:txBody>
      </p:sp>
      <p:sp>
        <p:nvSpPr>
          <p:cNvPr id="110596" name="Rectangle 2"/>
          <p:cNvSpPr>
            <a:spLocks noGrp="1" noChangeArrowheads="1"/>
          </p:cNvSpPr>
          <p:nvPr>
            <p:ph type="title" idx="4294967295"/>
          </p:nvPr>
        </p:nvSpPr>
        <p:spPr>
          <a:xfrm>
            <a:off x="190500" y="812800"/>
            <a:ext cx="7886700" cy="473075"/>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Limitations of K-means: Differing Density</a:t>
            </a:r>
          </a:p>
        </p:txBody>
      </p:sp>
      <p:sp>
        <p:nvSpPr>
          <p:cNvPr id="1613828" name="Text Box 4"/>
          <p:cNvSpPr txBox="1">
            <a:spLocks noChangeArrowheads="1"/>
          </p:cNvSpPr>
          <p:nvPr/>
        </p:nvSpPr>
        <p:spPr bwMode="auto">
          <a:xfrm>
            <a:off x="762000" y="4953000"/>
            <a:ext cx="21336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pic>
        <p:nvPicPr>
          <p:cNvPr id="11059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3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4478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3831"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(3 Clusters)</a:t>
            </a:r>
          </a:p>
        </p:txBody>
      </p:sp>
    </p:spTree>
    <p:extLst>
      <p:ext uri="{BB962C8B-B14F-4D97-AF65-F5344CB8AC3E}">
        <p14:creationId xmlns:p14="http://schemas.microsoft.com/office/powerpoint/2010/main" val="1911907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38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38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383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idx="1"/>
          </p:nvPr>
        </p:nvSpPr>
        <p:spPr>
          <a:xfrm>
            <a:off x="304800" y="1493838"/>
            <a:ext cx="8229600" cy="4525962"/>
          </a:xfrm>
        </p:spPr>
        <p:txBody>
          <a:bodyPr/>
          <a:lstStyle/>
          <a:p>
            <a:pPr marL="533400" indent="-533400" fontAlgn="base">
              <a:lnSpc>
                <a:spcPct val="90000"/>
              </a:lnSpc>
              <a:spcAft>
                <a:spcPct val="0"/>
              </a:spcAft>
              <a:buFont typeface="Monotype Sorts"/>
              <a:buNone/>
            </a:pPr>
            <a:endParaRPr lang="en-US" altLang="en-US" smtClean="0"/>
          </a:p>
          <a:p>
            <a:pPr marL="990600" lvl="1" indent="-533400" fontAlgn="base">
              <a:lnSpc>
                <a:spcPct val="90000"/>
              </a:lnSpc>
              <a:spcAft>
                <a:spcPct val="0"/>
              </a:spcAft>
            </a:pPr>
            <a:endParaRPr lang="en-US" altLang="en-US" smtClean="0"/>
          </a:p>
          <a:p>
            <a:pPr marL="990600" lvl="1" indent="-533400" fontAlgn="base">
              <a:lnSpc>
                <a:spcPct val="90000"/>
              </a:lnSpc>
              <a:spcAft>
                <a:spcPct val="0"/>
              </a:spcAft>
            </a:pPr>
            <a:endParaRPr lang="en-US" altLang="en-US" sz="2000" smtClean="0"/>
          </a:p>
          <a:p>
            <a:pPr marL="990600" lvl="1" indent="-533400" fontAlgn="base">
              <a:lnSpc>
                <a:spcPct val="90000"/>
              </a:lnSpc>
              <a:spcAft>
                <a:spcPct val="0"/>
              </a:spcAft>
              <a:buFont typeface="Arial" pitchFamily="34" charset="0"/>
              <a:buNone/>
            </a:pPr>
            <a:endParaRPr lang="en-US" altLang="en-US" sz="2000" smtClean="0"/>
          </a:p>
        </p:txBody>
      </p:sp>
      <p:sp>
        <p:nvSpPr>
          <p:cNvPr id="1116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fld id="{6D5C3699-2CB3-4D95-A726-ED50F3D5E10F}" type="slidenum">
              <a:rPr lang="en-US" altLang="en-US" sz="1200">
                <a:solidFill>
                  <a:srgbClr val="898989"/>
                </a:solidFill>
              </a:rPr>
              <a:pPr eaLnBrk="1" hangingPunct="1">
                <a:lnSpc>
                  <a:spcPct val="100000"/>
                </a:lnSpc>
                <a:spcBef>
                  <a:spcPct val="0"/>
                </a:spcBef>
                <a:buFontTx/>
                <a:buNone/>
              </a:pPr>
              <a:t>27</a:t>
            </a:fld>
            <a:endParaRPr lang="en-US" altLang="en-US" sz="1200">
              <a:solidFill>
                <a:srgbClr val="898989"/>
              </a:solidFill>
            </a:endParaRPr>
          </a:p>
        </p:txBody>
      </p:sp>
      <p:sp>
        <p:nvSpPr>
          <p:cNvPr id="111620" name="Rectangle 2"/>
          <p:cNvSpPr>
            <a:spLocks noGrp="1" noChangeArrowheads="1"/>
          </p:cNvSpPr>
          <p:nvPr>
            <p:ph type="title" idx="4294967295"/>
          </p:nvPr>
        </p:nvSpPr>
        <p:spPr>
          <a:xfrm>
            <a:off x="0" y="712788"/>
            <a:ext cx="8534400" cy="396875"/>
          </a:xfrm>
        </p:spPr>
        <p:txBody>
          <a:bodyPr>
            <a:normAutofit fontScale="90000"/>
          </a:bodyPr>
          <a:lstStyle/>
          <a:p>
            <a:pPr eaLnBrk="1" hangingPunct="1"/>
            <a:r>
              <a:rPr lang="en-US" altLang="en-US" sz="3200" b="1" smtClean="0">
                <a:latin typeface="Times New Roman" panose="02020603050405020304" pitchFamily="18" charset="0"/>
                <a:cs typeface="Times New Roman" panose="02020603050405020304" pitchFamily="18" charset="0"/>
              </a:rPr>
              <a:t>Limitations of K-means: Non-globular Shapes</a:t>
            </a:r>
          </a:p>
        </p:txBody>
      </p:sp>
      <p:sp>
        <p:nvSpPr>
          <p:cNvPr id="1614852" name="Text Box 4"/>
          <p:cNvSpPr txBox="1">
            <a:spLocks noChangeArrowheads="1"/>
          </p:cNvSpPr>
          <p:nvPr/>
        </p:nvSpPr>
        <p:spPr bwMode="auto">
          <a:xfrm>
            <a:off x="1143000" y="4876800"/>
            <a:ext cx="2057400" cy="366713"/>
          </a:xfrm>
          <a:prstGeom prst="rect">
            <a:avLst/>
          </a:prstGeom>
          <a:noFill/>
          <a:ln>
            <a:noFill/>
          </a:ln>
          <a:effectLst/>
        </p:spPr>
        <p:txBody>
          <a:bodyPr>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Original Points</a:t>
            </a:r>
          </a:p>
        </p:txBody>
      </p:sp>
      <p:pic>
        <p:nvPicPr>
          <p:cNvPr id="11162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148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600200"/>
            <a:ext cx="426878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4855" name="Rectangle 7"/>
          <p:cNvSpPr>
            <a:spLocks noChangeArrowheads="1"/>
          </p:cNvSpPr>
          <p:nvPr/>
        </p:nvSpPr>
        <p:spPr bwMode="auto">
          <a:xfrm>
            <a:off x="5334000" y="4902200"/>
            <a:ext cx="2470150" cy="366713"/>
          </a:xfrm>
          <a:prstGeom prst="rect">
            <a:avLst/>
          </a:prstGeom>
          <a:noFill/>
          <a:ln>
            <a:noFill/>
          </a:ln>
          <a:effectLst/>
        </p:spPr>
        <p:txBody>
          <a:bodyPr wrap="none">
            <a:spAutoFit/>
          </a:bodyPr>
          <a:lstStyle/>
          <a:p>
            <a:pPr eaLnBrk="1" fontAlgn="auto" hangingPunct="1">
              <a:spcBef>
                <a:spcPct val="50000"/>
              </a:spcBef>
              <a:spcAft>
                <a:spcPts val="0"/>
              </a:spcAft>
              <a:defRPr/>
            </a:pPr>
            <a:r>
              <a:rPr lang="en-US" altLang="en-US">
                <a:solidFill>
                  <a:prstClr val="black"/>
                </a:solidFill>
                <a:latin typeface="Calibri" panose="020F0502020204030204"/>
                <a:cs typeface="+mn-cs"/>
              </a:rPr>
              <a:t>K-means (2 Clusters)</a:t>
            </a:r>
          </a:p>
        </p:txBody>
      </p:sp>
    </p:spTree>
    <p:extLst>
      <p:ext uri="{BB962C8B-B14F-4D97-AF65-F5344CB8AC3E}">
        <p14:creationId xmlns:p14="http://schemas.microsoft.com/office/powerpoint/2010/main" val="2227388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148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14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85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altLang="en-US" sz="2000" dirty="0"/>
              <a:t>The k-means is sensitive to outliers-since an object with an extremely large value may substantially distort the distribution of the data</a:t>
            </a:r>
          </a:p>
          <a:p>
            <a:pPr algn="just" fontAlgn="base">
              <a:spcAft>
                <a:spcPct val="0"/>
              </a:spcAft>
              <a:buFont typeface="Arial" pitchFamily="34" charset="0"/>
              <a:buChar char="•"/>
              <a:defRPr/>
            </a:pPr>
            <a:r>
              <a:rPr lang="en-US" altLang="en-US" sz="2000" dirty="0"/>
              <a:t>K-Medoids: Instead of taking the mean value of the object in a cluster as a reference point, medoids can be used, which is the most centrally located object in a cluster</a:t>
            </a:r>
          </a:p>
          <a:p>
            <a:pPr algn="just" fontAlgn="base">
              <a:spcAft>
                <a:spcPct val="0"/>
              </a:spcAft>
              <a:buFont typeface="Arial" pitchFamily="34" charset="0"/>
              <a:buChar char="•"/>
              <a:defRPr/>
            </a:pPr>
            <a:r>
              <a:rPr lang="en-US" altLang="en-US" sz="2000" b="1" dirty="0"/>
              <a:t>K-Medoids</a:t>
            </a:r>
          </a:p>
          <a:p>
            <a:pPr lvl="1" algn="just" fontAlgn="base">
              <a:spcAft>
                <a:spcPct val="0"/>
              </a:spcAft>
              <a:buFont typeface="Arial" pitchFamily="34" charset="0"/>
              <a:buChar char="•"/>
              <a:defRPr/>
            </a:pPr>
            <a:endParaRPr lang="en-IN" altLang="en-US" sz="1400" dirty="0"/>
          </a:p>
          <a:p>
            <a:pPr marL="457200" lvl="1" indent="0" algn="just" fontAlgn="base">
              <a:spcAft>
                <a:spcPct val="0"/>
              </a:spcAft>
              <a:buFont typeface="Arial" pitchFamily="34" charset="0"/>
              <a:buNone/>
              <a:defRPr/>
            </a:pPr>
            <a:endParaRPr lang="en-IN" altLang="en-US" sz="1400" dirty="0"/>
          </a:p>
          <a:p>
            <a:pPr algn="just" fontAlgn="base">
              <a:spcAft>
                <a:spcPct val="0"/>
              </a:spcAft>
              <a:buFont typeface="Arial" pitchFamily="34" charset="0"/>
              <a:buChar char="•"/>
              <a:defRPr/>
            </a:pPr>
            <a:endParaRPr lang="en-IN" altLang="en-US" sz="2000" dirty="0"/>
          </a:p>
        </p:txBody>
      </p:sp>
      <p:sp>
        <p:nvSpPr>
          <p:cNvPr id="3" name="Content Placeholder 2"/>
          <p:cNvSpPr>
            <a:spLocks noGrp="1"/>
          </p:cNvSpPr>
          <p:nvPr>
            <p:ph sz="quarter" idx="10"/>
          </p:nvPr>
        </p:nvSpPr>
        <p:spPr>
          <a:xfrm>
            <a:off x="304800" y="304800"/>
            <a:ext cx="8229600" cy="1066800"/>
          </a:xfrm>
        </p:spPr>
        <p:txBody>
          <a:bodyPr/>
          <a:lstStyle/>
          <a:p>
            <a:pPr>
              <a:defRPr/>
            </a:pPr>
            <a:r>
              <a:rPr lang="en-US" dirty="0" smtClean="0"/>
              <a:t>From </a:t>
            </a:r>
            <a:r>
              <a:rPr lang="en-US" dirty="0"/>
              <a:t>K-Means to K-Medoids</a:t>
            </a:r>
            <a:endParaRPr lang="en-IN" dirty="0"/>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038600"/>
            <a:ext cx="7353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29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69;g755756994b_0_47"/>
          <p:cNvSpPr>
            <a:spLocks noGrp="1"/>
          </p:cNvSpPr>
          <p:nvPr>
            <p:ph idx="1"/>
          </p:nvPr>
        </p:nvSpPr>
        <p:spPr>
          <a:xfrm>
            <a:off x="304800" y="1493838"/>
            <a:ext cx="8305800" cy="5135562"/>
          </a:xfrm>
        </p:spPr>
        <p:txBody>
          <a:bodyPr lIns="68569" tIns="34275" rIns="68569" bIns="34275"/>
          <a:lstStyle/>
          <a:p>
            <a:pPr marL="285750" indent="-285750" algn="just" fontAlgn="base">
              <a:lnSpc>
                <a:spcPct val="150000"/>
              </a:lnSpc>
              <a:spcBef>
                <a:spcPct val="0"/>
              </a:spcBef>
              <a:spcAft>
                <a:spcPct val="0"/>
              </a:spcAft>
              <a:buSzPts val="2000"/>
              <a:buFont typeface="Arial" pitchFamily="34" charset="0"/>
              <a:buChar char="•"/>
            </a:pPr>
            <a:r>
              <a:rPr lang="en-US" altLang="en-US" sz="1600" dirty="0" smtClean="0"/>
              <a:t>Choose the number of clusters by visually inspecting data points</a:t>
            </a:r>
          </a:p>
          <a:p>
            <a:pPr marL="285750" indent="-285750" algn="just" fontAlgn="base">
              <a:lnSpc>
                <a:spcPct val="150000"/>
              </a:lnSpc>
              <a:spcBef>
                <a:spcPct val="0"/>
              </a:spcBef>
              <a:spcAft>
                <a:spcPct val="0"/>
              </a:spcAft>
              <a:buSzPts val="2000"/>
              <a:buFont typeface="Arial" pitchFamily="34" charset="0"/>
              <a:buChar char="•"/>
            </a:pPr>
            <a:r>
              <a:rPr lang="en-US" altLang="en-US" sz="1600" b="1" dirty="0" smtClean="0"/>
              <a:t>Elbow method:</a:t>
            </a:r>
          </a:p>
          <a:p>
            <a:pPr marL="685800" lvl="1" algn="just" fontAlgn="base">
              <a:lnSpc>
                <a:spcPct val="150000"/>
              </a:lnSpc>
              <a:spcBef>
                <a:spcPct val="0"/>
              </a:spcBef>
              <a:spcAft>
                <a:spcPct val="0"/>
              </a:spcAft>
              <a:buSzPts val="2000"/>
              <a:buFont typeface="Arial" pitchFamily="34" charset="0"/>
              <a:buChar char="•"/>
            </a:pPr>
            <a:r>
              <a:rPr lang="en-US" altLang="en-US" dirty="0" smtClean="0"/>
              <a:t>Compute the sum of squared error (SSE) for some values of k (for example, 2,3,4,5,6…). The SSE is defined as the sum of the squared distance between each member of the cluster and its centroid.</a:t>
            </a:r>
          </a:p>
          <a:p>
            <a:pPr marL="685800" lvl="1" algn="just" fontAlgn="base">
              <a:lnSpc>
                <a:spcPct val="150000"/>
              </a:lnSpc>
              <a:spcBef>
                <a:spcPct val="0"/>
              </a:spcBef>
              <a:spcAft>
                <a:spcPct val="0"/>
              </a:spcAft>
              <a:buSzPts val="2000"/>
              <a:buFont typeface="Arial" pitchFamily="34" charset="0"/>
              <a:buChar char="•"/>
            </a:pPr>
            <a:endParaRPr lang="en-US" altLang="en-US" dirty="0" smtClean="0"/>
          </a:p>
          <a:p>
            <a:pPr marL="685800" lvl="1" algn="just" fontAlgn="base">
              <a:lnSpc>
                <a:spcPct val="150000"/>
              </a:lnSpc>
              <a:spcBef>
                <a:spcPct val="0"/>
              </a:spcBef>
              <a:spcAft>
                <a:spcPct val="0"/>
              </a:spcAft>
              <a:buSzPts val="2000"/>
              <a:buFont typeface="Arial" pitchFamily="34" charset="0"/>
              <a:buChar char="•"/>
            </a:pPr>
            <a:endParaRPr lang="en-US" altLang="en-US" dirty="0" smtClean="0"/>
          </a:p>
          <a:p>
            <a:pPr marL="685800" lvl="1" algn="just" fontAlgn="base">
              <a:lnSpc>
                <a:spcPct val="150000"/>
              </a:lnSpc>
              <a:spcBef>
                <a:spcPct val="0"/>
              </a:spcBef>
              <a:spcAft>
                <a:spcPct val="0"/>
              </a:spcAft>
              <a:buSzPts val="2000"/>
              <a:buFont typeface="Arial" pitchFamily="34" charset="0"/>
              <a:buChar char="•"/>
            </a:pPr>
            <a:endParaRPr lang="en-US" altLang="en-US" dirty="0" smtClean="0"/>
          </a:p>
          <a:p>
            <a:pPr marL="685800" lvl="1" algn="just" fontAlgn="base">
              <a:lnSpc>
                <a:spcPct val="150000"/>
              </a:lnSpc>
              <a:spcBef>
                <a:spcPct val="0"/>
              </a:spcBef>
              <a:spcAft>
                <a:spcPct val="0"/>
              </a:spcAft>
              <a:buSzPts val="2000"/>
              <a:buFont typeface="Arial" pitchFamily="34" charset="0"/>
              <a:buChar char="•"/>
            </a:pPr>
            <a:endParaRPr lang="en-US" altLang="en-US" dirty="0" smtClean="0"/>
          </a:p>
          <a:p>
            <a:pPr marL="685800" lvl="1" algn="just" fontAlgn="base">
              <a:lnSpc>
                <a:spcPct val="150000"/>
              </a:lnSpc>
              <a:spcBef>
                <a:spcPct val="0"/>
              </a:spcBef>
              <a:spcAft>
                <a:spcPct val="0"/>
              </a:spcAft>
              <a:buSzPts val="2000"/>
              <a:buFont typeface="Arial" pitchFamily="34" charset="0"/>
              <a:buChar char="•"/>
            </a:pPr>
            <a:endParaRPr lang="en-US" altLang="en-US" dirty="0" smtClean="0"/>
          </a:p>
          <a:p>
            <a:pPr marL="685800" lvl="1" algn="just" fontAlgn="base">
              <a:lnSpc>
                <a:spcPct val="150000"/>
              </a:lnSpc>
              <a:spcBef>
                <a:spcPct val="0"/>
              </a:spcBef>
              <a:spcAft>
                <a:spcPct val="0"/>
              </a:spcAft>
              <a:buSzPts val="2000"/>
              <a:buFont typeface="Arial" pitchFamily="34" charset="0"/>
              <a:buChar char="•"/>
            </a:pPr>
            <a:r>
              <a:rPr lang="en-US" altLang="en-US" dirty="0" smtClean="0"/>
              <a:t>If you plot k against SSE, you will see that the error decreases as k gets larger, this is because when the number of clusters increases, they should be smaller, so distortion is also smaller. The idea of the elbow method is to choose the k at which the SSE decreases abruptly.</a:t>
            </a:r>
          </a:p>
          <a:p>
            <a:pPr marL="685800" lvl="1" algn="just" fontAlgn="base">
              <a:lnSpc>
                <a:spcPct val="150000"/>
              </a:lnSpc>
              <a:spcBef>
                <a:spcPct val="0"/>
              </a:spcBef>
              <a:spcAft>
                <a:spcPct val="0"/>
              </a:spcAft>
              <a:buSzPts val="2000"/>
              <a:buFont typeface="Arial" pitchFamily="34" charset="0"/>
              <a:buChar char="•"/>
            </a:pPr>
            <a:endParaRPr lang="en-US" altLang="en-US" dirty="0" smtClean="0"/>
          </a:p>
        </p:txBody>
      </p:sp>
      <p:sp>
        <p:nvSpPr>
          <p:cNvPr id="70" name="Google Shape;70;g755756994b_0_47"/>
          <p:cNvSpPr txBox="1">
            <a:spLocks noGrp="1"/>
          </p:cNvSpPr>
          <p:nvPr>
            <p:ph sz="quarter" idx="10"/>
          </p:nvPr>
        </p:nvSpPr>
        <p:spPr>
          <a:xfrm>
            <a:off x="304800" y="457200"/>
            <a:ext cx="6324600" cy="1143000"/>
          </a:xfrm>
        </p:spPr>
        <p:txBody>
          <a:bodyPr spcFirstLastPara="1" lIns="68569" tIns="34275" rIns="68569" bIns="34275" anchor="t">
            <a:noAutofit/>
          </a:bodyPr>
          <a:lstStyle/>
          <a:p>
            <a:pPr indent="0">
              <a:defRPr/>
            </a:pPr>
            <a:r>
              <a:rPr lang="en-US" dirty="0"/>
              <a:t>How to choose a “good” k for k-means clustering?</a:t>
            </a:r>
            <a:endParaRPr dirty="0"/>
          </a:p>
        </p:txBody>
      </p:sp>
      <p:pic>
        <p:nvPicPr>
          <p:cNvPr id="2970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850" y="3448050"/>
            <a:ext cx="52006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151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57200" y="1299072"/>
          <a:ext cx="6825136" cy="5351125"/>
        </p:xfrm>
        <a:graphic>
          <a:graphicData uri="http://schemas.openxmlformats.org/drawingml/2006/table">
            <a:tbl>
              <a:tblPr>
                <a:tableStyleId>{2D5ABB26-0587-4C30-8999-92F81FD0307C}</a:tableStyleId>
              </a:tblPr>
              <a:tblGrid>
                <a:gridCol w="1151700">
                  <a:extLst>
                    <a:ext uri="{9D8B030D-6E8A-4147-A177-3AD203B41FA5}">
                      <a16:colId xmlns:a16="http://schemas.microsoft.com/office/drawing/2014/main" val="20000"/>
                    </a:ext>
                  </a:extLst>
                </a:gridCol>
                <a:gridCol w="5673436">
                  <a:extLst>
                    <a:ext uri="{9D8B030D-6E8A-4147-A177-3AD203B41FA5}">
                      <a16:colId xmlns:a16="http://schemas.microsoft.com/office/drawing/2014/main" val="20001"/>
                    </a:ext>
                  </a:extLst>
                </a:gridCol>
              </a:tblGrid>
              <a:tr h="466213">
                <a:tc>
                  <a:txBody>
                    <a:bodyPr/>
                    <a:lstStyle/>
                    <a:p>
                      <a:pPr>
                        <a:spcAft>
                          <a:spcPts val="0"/>
                        </a:spcAft>
                      </a:pPr>
                      <a:r>
                        <a:rPr lang="en-IN" sz="1600" kern="50" dirty="0" smtClean="0">
                          <a:effectLst/>
                          <a:latin typeface="Arial" panose="020B0604020202020204" pitchFamily="34" charset="0"/>
                          <a:cs typeface="Arial" panose="020B0604020202020204" pitchFamily="34" charset="0"/>
                        </a:rPr>
                        <a:t>M1</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1200" dirty="0" smtClean="0">
                          <a:solidFill>
                            <a:schemeClr val="tx1"/>
                          </a:solidFill>
                          <a:effectLst/>
                          <a:latin typeface="Arial" panose="020B0604020202020204" pitchFamily="34" charset="0"/>
                          <a:ea typeface="+mn-ea"/>
                          <a:cs typeface="Arial" panose="020B0604020202020204" pitchFamily="34" charset="0"/>
                        </a:rPr>
                        <a:t>Introduction &amp; Mathematical</a:t>
                      </a:r>
                      <a:r>
                        <a:rPr lang="en-IN" sz="1600" kern="1200" baseline="0" dirty="0" smtClean="0">
                          <a:solidFill>
                            <a:schemeClr val="tx1"/>
                          </a:solidFill>
                          <a:effectLst/>
                          <a:latin typeface="Arial" panose="020B0604020202020204" pitchFamily="34" charset="0"/>
                          <a:ea typeface="+mn-ea"/>
                          <a:cs typeface="Arial" panose="020B0604020202020204" pitchFamily="34" charset="0"/>
                        </a:rPr>
                        <a:t> Preliminaries</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6213">
                <a:tc>
                  <a:txBody>
                    <a:bodyPr/>
                    <a:lstStyle/>
                    <a:p>
                      <a:pPr>
                        <a:spcAft>
                          <a:spcPts val="0"/>
                        </a:spcAft>
                      </a:pPr>
                      <a:r>
                        <a:rPr lang="en-IN" sz="1600" kern="50" dirty="0" smtClean="0">
                          <a:effectLst/>
                          <a:latin typeface="Arial" panose="020B0604020202020204" pitchFamily="34" charset="0"/>
                          <a:cs typeface="Arial" panose="020B0604020202020204" pitchFamily="34" charset="0"/>
                        </a:rPr>
                        <a:t>M2</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smtClean="0">
                          <a:effectLst/>
                          <a:latin typeface="Arial" panose="020B0604020202020204" pitchFamily="34" charset="0"/>
                          <a:ea typeface="WenQuanYi Micro Hei"/>
                          <a:cs typeface="Arial" panose="020B0604020202020204" pitchFamily="34" charset="0"/>
                        </a:rPr>
                        <a:t>Machine</a:t>
                      </a:r>
                      <a:r>
                        <a:rPr lang="en-IN" sz="1600" kern="50" baseline="0" dirty="0" smtClean="0">
                          <a:effectLst/>
                          <a:latin typeface="Arial" panose="020B0604020202020204" pitchFamily="34" charset="0"/>
                          <a:ea typeface="WenQuanYi Micro Hei"/>
                          <a:cs typeface="Arial" panose="020B0604020202020204" pitchFamily="34" charset="0"/>
                        </a:rPr>
                        <a:t> Learning Workflow</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5374">
                <a:tc>
                  <a:txBody>
                    <a:bodyPr/>
                    <a:lstStyle/>
                    <a:p>
                      <a:pPr>
                        <a:spcAft>
                          <a:spcPts val="0"/>
                        </a:spcAft>
                      </a:pPr>
                      <a:r>
                        <a:rPr lang="en-IN" sz="1600" kern="50" dirty="0" smtClean="0">
                          <a:effectLst/>
                          <a:latin typeface="Arial" panose="020B0604020202020204" pitchFamily="34" charset="0"/>
                          <a:cs typeface="Arial" panose="020B0604020202020204" pitchFamily="34" charset="0"/>
                        </a:rPr>
                        <a:t>M3</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50" dirty="0" smtClean="0">
                          <a:effectLst/>
                          <a:latin typeface="Arial" panose="020B0604020202020204" pitchFamily="34" charset="0"/>
                          <a:ea typeface="WenQuanYi Micro Hei"/>
                          <a:cs typeface="Arial" panose="020B0604020202020204" pitchFamily="34" charset="0"/>
                        </a:rPr>
                        <a:t>Linear Models for Regression</a:t>
                      </a: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57200">
                <a:tc>
                  <a:txBody>
                    <a:bodyPr/>
                    <a:lstStyle/>
                    <a:p>
                      <a:pPr>
                        <a:spcAft>
                          <a:spcPts val="0"/>
                        </a:spcAft>
                      </a:pPr>
                      <a:r>
                        <a:rPr lang="en-IN" sz="1600" kern="50" dirty="0" smtClean="0">
                          <a:effectLst/>
                          <a:latin typeface="Arial" panose="020B0604020202020204" pitchFamily="34" charset="0"/>
                          <a:cs typeface="Arial" panose="020B0604020202020204" pitchFamily="34" charset="0"/>
                        </a:rPr>
                        <a:t>M4</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600" kern="50" dirty="0" smtClean="0">
                          <a:effectLst/>
                          <a:latin typeface="Arial" panose="020B0604020202020204" pitchFamily="34" charset="0"/>
                          <a:ea typeface="+mn-ea"/>
                          <a:cs typeface="Arial" panose="020B0604020202020204" pitchFamily="34" charset="0"/>
                        </a:rPr>
                        <a:t>Linear</a:t>
                      </a:r>
                      <a:r>
                        <a:rPr lang="en-IN" sz="1600" kern="50" baseline="0" dirty="0" smtClean="0">
                          <a:effectLst/>
                          <a:latin typeface="Arial" panose="020B0604020202020204" pitchFamily="34" charset="0"/>
                          <a:ea typeface="+mn-ea"/>
                          <a:cs typeface="Arial" panose="020B0604020202020204" pitchFamily="34" charset="0"/>
                        </a:rPr>
                        <a:t> Models for Classification</a:t>
                      </a:r>
                      <a:endParaRPr lang="en-IN" sz="1600" dirty="0">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6213">
                <a:tc>
                  <a:txBody>
                    <a:bodyPr/>
                    <a:lstStyle/>
                    <a:p>
                      <a:pPr>
                        <a:spcAft>
                          <a:spcPts val="0"/>
                        </a:spcAft>
                      </a:pPr>
                      <a:r>
                        <a:rPr lang="en-IN" sz="1600" kern="50" dirty="0" smtClean="0">
                          <a:effectLst/>
                          <a:latin typeface="Arial" panose="020B0604020202020204" pitchFamily="34" charset="0"/>
                          <a:ea typeface="WenQuanYi Micro Hei"/>
                          <a:cs typeface="Arial" panose="020B0604020202020204" pitchFamily="34" charset="0"/>
                        </a:rPr>
                        <a:t>M5</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smtClean="0">
                          <a:latin typeface="Arial" panose="020B0604020202020204" pitchFamily="34" charset="0"/>
                          <a:cs typeface="Arial" panose="020B0604020202020204" pitchFamily="34" charset="0"/>
                        </a:rPr>
                        <a:t>Decision</a:t>
                      </a:r>
                      <a:r>
                        <a:rPr lang="en-IN" sz="1600" baseline="0" dirty="0" smtClean="0">
                          <a:latin typeface="Arial" panose="020B0604020202020204" pitchFamily="34" charset="0"/>
                          <a:cs typeface="Arial" panose="020B0604020202020204" pitchFamily="34" charset="0"/>
                        </a:rPr>
                        <a:t> Tree</a:t>
                      </a:r>
                      <a:endParaRPr lang="en-IN" sz="1600" dirty="0" smtClean="0">
                        <a:latin typeface="Arial" panose="020B0604020202020204" pitchFamily="34" charset="0"/>
                        <a:cs typeface="Arial" panose="020B0604020202020204" pitchFamily="34" charset="0"/>
                      </a:endParaRPr>
                    </a:p>
                    <a:p>
                      <a:pPr>
                        <a:spcAft>
                          <a:spcPts val="0"/>
                        </a:spcAft>
                      </a:pP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66213">
                <a:tc>
                  <a:txBody>
                    <a:bodyPr/>
                    <a:lstStyle/>
                    <a:p>
                      <a:pPr>
                        <a:spcAft>
                          <a:spcPts val="0"/>
                        </a:spcAft>
                      </a:pPr>
                      <a:r>
                        <a:rPr lang="en-IN" sz="1600" kern="50" dirty="0" smtClean="0">
                          <a:effectLst/>
                          <a:latin typeface="Arial" panose="020B0604020202020204" pitchFamily="34" charset="0"/>
                          <a:cs typeface="Arial" panose="020B0604020202020204" pitchFamily="34" charset="0"/>
                        </a:rPr>
                        <a:t>M6</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smtClean="0">
                          <a:effectLst/>
                          <a:latin typeface="Arial" panose="020B0604020202020204" pitchFamily="34" charset="0"/>
                          <a:cs typeface="Arial" panose="020B0604020202020204" pitchFamily="34" charset="0"/>
                        </a:rPr>
                        <a:t>Instance Based Learning</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66213">
                <a:tc>
                  <a:txBody>
                    <a:bodyPr/>
                    <a:lstStyle/>
                    <a:p>
                      <a:pPr>
                        <a:spcAft>
                          <a:spcPts val="0"/>
                        </a:spcAft>
                      </a:pPr>
                      <a:r>
                        <a:rPr lang="en-IN" sz="1600" kern="50" dirty="0" smtClean="0">
                          <a:effectLst/>
                          <a:latin typeface="Arial" panose="020B0604020202020204" pitchFamily="34" charset="0"/>
                          <a:cs typeface="Arial" panose="020B0604020202020204" pitchFamily="34" charset="0"/>
                        </a:rPr>
                        <a:t>M7</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smtClean="0">
                          <a:effectLst/>
                          <a:latin typeface="Arial" panose="020B0604020202020204" pitchFamily="34" charset="0"/>
                          <a:cs typeface="Arial" panose="020B0604020202020204" pitchFamily="34" charset="0"/>
                        </a:rPr>
                        <a:t>Support Vector Machine</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66213">
                <a:tc>
                  <a:txBody>
                    <a:bodyPr/>
                    <a:lstStyle/>
                    <a:p>
                      <a:pPr>
                        <a:spcAft>
                          <a:spcPts val="0"/>
                        </a:spcAft>
                      </a:pPr>
                      <a:r>
                        <a:rPr lang="en-IN" sz="1600" kern="50" dirty="0" smtClean="0">
                          <a:effectLst/>
                          <a:latin typeface="Arial" panose="020B0604020202020204" pitchFamily="34" charset="0"/>
                          <a:cs typeface="Arial" panose="020B0604020202020204" pitchFamily="34" charset="0"/>
                        </a:rPr>
                        <a:t>M8</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1200" dirty="0" smtClean="0">
                          <a:solidFill>
                            <a:schemeClr val="tx1"/>
                          </a:solidFill>
                          <a:effectLst/>
                          <a:latin typeface="Arial" panose="020B0604020202020204" pitchFamily="34" charset="0"/>
                          <a:ea typeface="+mn-ea"/>
                          <a:cs typeface="Arial" panose="020B0604020202020204" pitchFamily="34" charset="0"/>
                        </a:rPr>
                        <a:t>Bayesian</a:t>
                      </a:r>
                      <a:r>
                        <a:rPr lang="en-IN" sz="1600" kern="1200" baseline="0" dirty="0" smtClean="0">
                          <a:solidFill>
                            <a:schemeClr val="tx1"/>
                          </a:solidFill>
                          <a:effectLst/>
                          <a:latin typeface="Arial" panose="020B0604020202020204" pitchFamily="34" charset="0"/>
                          <a:ea typeface="+mn-ea"/>
                          <a:cs typeface="Arial" panose="020B0604020202020204" pitchFamily="34" charset="0"/>
                        </a:rPr>
                        <a:t> Learning</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66213">
                <a:tc>
                  <a:txBody>
                    <a:bodyPr/>
                    <a:lstStyle/>
                    <a:p>
                      <a:pPr>
                        <a:spcAft>
                          <a:spcPts val="0"/>
                        </a:spcAft>
                      </a:pPr>
                      <a:r>
                        <a:rPr lang="en-IN" sz="1600" kern="50" dirty="0" smtClean="0">
                          <a:effectLst/>
                          <a:latin typeface="Arial" panose="020B0604020202020204" pitchFamily="34" charset="0"/>
                          <a:ea typeface="WenQuanYi Micro Hei"/>
                          <a:cs typeface="Arial" panose="020B0604020202020204" pitchFamily="34" charset="0"/>
                        </a:rPr>
                        <a:t>M9</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50" dirty="0" smtClean="0">
                          <a:effectLst/>
                          <a:latin typeface="Arial" panose="020B0604020202020204" pitchFamily="34" charset="0"/>
                          <a:cs typeface="Arial" panose="020B0604020202020204" pitchFamily="34" charset="0"/>
                        </a:rPr>
                        <a:t>Ensemble Learning</a:t>
                      </a:r>
                      <a:endParaRPr lang="en-IN" sz="1600" dirty="0" smtClean="0">
                        <a:latin typeface="Arial" panose="020B0604020202020204" pitchFamily="34" charset="0"/>
                        <a:cs typeface="Arial" panose="020B0604020202020204" pitchFamily="34" charset="0"/>
                      </a:endParaRPr>
                    </a:p>
                    <a:p>
                      <a:pPr>
                        <a:spcAft>
                          <a:spcPts val="0"/>
                        </a:spcAft>
                      </a:pP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069150"/>
                  </a:ext>
                </a:extLst>
              </a:tr>
              <a:tr h="466213">
                <a:tc>
                  <a:txBody>
                    <a:bodyPr/>
                    <a:lstStyle/>
                    <a:p>
                      <a:pPr>
                        <a:spcAft>
                          <a:spcPts val="0"/>
                        </a:spcAft>
                      </a:pPr>
                      <a:r>
                        <a:rPr lang="en-IN" sz="1600" kern="50" dirty="0" smtClean="0">
                          <a:effectLst/>
                          <a:latin typeface="Arial" panose="020B0604020202020204" pitchFamily="34" charset="0"/>
                          <a:ea typeface="WenQuanYi Micro Hei"/>
                          <a:cs typeface="Arial" panose="020B0604020202020204" pitchFamily="34" charset="0"/>
                        </a:rPr>
                        <a:t>M10</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IN" sz="1600" kern="50" dirty="0" smtClean="0">
                          <a:effectLst/>
                          <a:latin typeface="Arial" panose="020B0604020202020204" pitchFamily="34" charset="0"/>
                          <a:cs typeface="Arial" panose="020B0604020202020204" pitchFamily="34" charset="0"/>
                        </a:rPr>
                        <a:t>Unsupervised Learning</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2031430"/>
                  </a:ext>
                </a:extLst>
              </a:tr>
              <a:tr h="466213">
                <a:tc>
                  <a:txBody>
                    <a:bodyPr/>
                    <a:lstStyle/>
                    <a:p>
                      <a:pPr>
                        <a:spcAft>
                          <a:spcPts val="0"/>
                        </a:spcAft>
                      </a:pPr>
                      <a:r>
                        <a:rPr lang="en-US" sz="1600" kern="50" dirty="0" smtClean="0">
                          <a:effectLst/>
                          <a:latin typeface="Arial" panose="020B0604020202020204" pitchFamily="34" charset="0"/>
                          <a:ea typeface="WenQuanYi Micro Hei"/>
                          <a:cs typeface="Arial" panose="020B0604020202020204" pitchFamily="34" charset="0"/>
                        </a:rPr>
                        <a:t>M11</a:t>
                      </a:r>
                      <a:endParaRPr lang="en-IN" sz="1600" kern="50" dirty="0">
                        <a:effectLst/>
                        <a:latin typeface="Arial" panose="020B0604020202020204" pitchFamily="34" charset="0"/>
                        <a:ea typeface="WenQuanYi Micro Hei"/>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1600" kern="50" dirty="0" smtClean="0">
                          <a:effectLst/>
                          <a:latin typeface="Arial" panose="020B0604020202020204" pitchFamily="34" charset="0"/>
                          <a:cs typeface="Arial" panose="020B0604020202020204" pitchFamily="34" charset="0"/>
                        </a:rPr>
                        <a:t>Machine</a:t>
                      </a:r>
                      <a:r>
                        <a:rPr lang="en-US" sz="1600" kern="50" baseline="0" dirty="0" smtClean="0">
                          <a:effectLst/>
                          <a:latin typeface="Arial" panose="020B0604020202020204" pitchFamily="34" charset="0"/>
                          <a:cs typeface="Arial" panose="020B0604020202020204" pitchFamily="34" charset="0"/>
                        </a:rPr>
                        <a:t> Learning Model Evaluation/Comparison</a:t>
                      </a:r>
                      <a:endParaRPr lang="en-IN" sz="1600" kern="50" dirty="0">
                        <a:effectLst/>
                        <a:latin typeface="Arial" panose="020B0604020202020204" pitchFamily="34" charset="0"/>
                        <a:cs typeface="Arial" panose="020B0604020202020204" pitchFamily="34" charset="0"/>
                      </a:endParaRPr>
                    </a:p>
                  </a:txBody>
                  <a:tcPr marL="34925" marR="34925" marT="34925" marB="3492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6805493"/>
                  </a:ext>
                </a:extLst>
              </a:tr>
            </a:tbl>
          </a:graphicData>
        </a:graphic>
      </p:graphicFrame>
      <p:sp>
        <p:nvSpPr>
          <p:cNvPr id="3" name="Content Placeholder 2"/>
          <p:cNvSpPr>
            <a:spLocks noGrp="1"/>
          </p:cNvSpPr>
          <p:nvPr>
            <p:ph sz="quarter" idx="10"/>
          </p:nvPr>
        </p:nvSpPr>
        <p:spPr/>
        <p:txBody>
          <a:bodyPr>
            <a:normAutofit/>
          </a:bodyPr>
          <a:lstStyle/>
          <a:p>
            <a:r>
              <a:rPr lang="en-IN" sz="2400" dirty="0"/>
              <a:t>Course Plan</a:t>
            </a:r>
          </a:p>
        </p:txBody>
      </p:sp>
      <p:sp>
        <p:nvSpPr>
          <p:cNvPr id="2" name="Rectangle 1"/>
          <p:cNvSpPr/>
          <p:nvPr/>
        </p:nvSpPr>
        <p:spPr>
          <a:xfrm>
            <a:off x="114300" y="5562600"/>
            <a:ext cx="6705600" cy="45719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68744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246;g7ab74cc8e8_0_922"/>
          <p:cNvSpPr txBox="1">
            <a:spLocks noGrp="1"/>
          </p:cNvSpPr>
          <p:nvPr>
            <p:ph idx="1"/>
          </p:nvPr>
        </p:nvSpPr>
        <p:spPr>
          <a:xfrm>
            <a:off x="270294" y="1182688"/>
            <a:ext cx="4321175" cy="4386262"/>
          </a:xfrm>
        </p:spPr>
        <p:txBody>
          <a:bodyPr spcFirstLastPara="1" lIns="68569" tIns="34275" rIns="68569" bIns="34275">
            <a:noAutofit/>
          </a:bodyPr>
          <a:lstStyle/>
          <a:p>
            <a:pPr marL="285750" indent="-285750">
              <a:buFont typeface="Arial" pitchFamily="34" charset="0"/>
              <a:buChar char="•"/>
              <a:defRPr/>
            </a:pPr>
            <a:endParaRPr sz="2000" dirty="0"/>
          </a:p>
          <a:p>
            <a:pPr marL="285750" indent="-285750">
              <a:buFont typeface="Arial" pitchFamily="34" charset="0"/>
              <a:buChar char="•"/>
              <a:defRPr/>
            </a:pPr>
            <a:r>
              <a:rPr lang="en-US" sz="2000" dirty="0"/>
              <a:t>Let </a:t>
            </a:r>
            <a:endParaRPr sz="2000" dirty="0"/>
          </a:p>
          <a:p>
            <a:pPr marL="361950" indent="-285750">
              <a:buSzPts val="2000"/>
              <a:buFont typeface="Arial" pitchFamily="34" charset="0"/>
              <a:buChar char="•"/>
              <a:defRPr/>
            </a:pPr>
            <a:r>
              <a:rPr lang="en-US" sz="2000" dirty="0" err="1">
                <a:solidFill>
                  <a:srgbClr val="980000"/>
                </a:solidFill>
              </a:rPr>
              <a:t>dist</a:t>
            </a:r>
            <a:r>
              <a:rPr lang="en-US" sz="2000" dirty="0">
                <a:solidFill>
                  <a:srgbClr val="980000"/>
                </a:solidFill>
              </a:rPr>
              <a:t>(x, 𝜇</a:t>
            </a:r>
            <a:r>
              <a:rPr lang="en-US" sz="2000" baseline="-25000" dirty="0">
                <a:solidFill>
                  <a:srgbClr val="980000"/>
                </a:solidFill>
              </a:rPr>
              <a:t>k</a:t>
            </a:r>
            <a:r>
              <a:rPr lang="en-US" sz="2000" dirty="0">
                <a:solidFill>
                  <a:srgbClr val="980000"/>
                </a:solidFill>
              </a:rPr>
              <a:t>)</a:t>
            </a:r>
            <a:r>
              <a:rPr lang="en-US" sz="2000" dirty="0"/>
              <a:t> be the distance of a point x, assigned to cluster k to its center 𝜇</a:t>
            </a:r>
            <a:r>
              <a:rPr lang="en-US" sz="2000" baseline="-25000" dirty="0"/>
              <a:t>k</a:t>
            </a:r>
            <a:r>
              <a:rPr lang="en-US" sz="2000" dirty="0"/>
              <a:t>. </a:t>
            </a:r>
            <a:endParaRPr sz="2000" dirty="0"/>
          </a:p>
          <a:p>
            <a:pPr marL="361950" indent="-285750">
              <a:spcBef>
                <a:spcPts val="0"/>
              </a:spcBef>
              <a:buSzPts val="2000"/>
              <a:buFont typeface="Arial" pitchFamily="34" charset="0"/>
              <a:buChar char="•"/>
              <a:defRPr/>
            </a:pPr>
            <a:r>
              <a:rPr lang="en-US" sz="2000" dirty="0">
                <a:solidFill>
                  <a:srgbClr val="980000"/>
                </a:solidFill>
              </a:rPr>
              <a:t>L𝜇</a:t>
            </a:r>
            <a:r>
              <a:rPr lang="en-US" sz="2000" baseline="-25000" dirty="0">
                <a:solidFill>
                  <a:srgbClr val="980000"/>
                </a:solidFill>
              </a:rPr>
              <a:t>k</a:t>
            </a:r>
            <a:r>
              <a:rPr lang="en-US" sz="2000" dirty="0"/>
              <a:t> be the </a:t>
            </a:r>
            <a:r>
              <a:rPr lang="en-US" sz="2000" dirty="0" err="1"/>
              <a:t>the</a:t>
            </a:r>
            <a:r>
              <a:rPr lang="en-US" sz="2000" dirty="0"/>
              <a:t> average distance of all the points assigned to cluster k with its center</a:t>
            </a:r>
            <a:endParaRPr sz="2000" dirty="0"/>
          </a:p>
          <a:p>
            <a:pPr marL="285750" indent="-285750">
              <a:buFont typeface="Arial" pitchFamily="34" charset="0"/>
              <a:buChar char="•"/>
              <a:defRPr/>
            </a:pPr>
            <a:endParaRPr sz="2000" dirty="0"/>
          </a:p>
          <a:p>
            <a:pPr marL="285750" indent="-285750">
              <a:buFont typeface="Arial" pitchFamily="34" charset="0"/>
              <a:buChar char="•"/>
              <a:defRPr/>
            </a:pPr>
            <a:r>
              <a:rPr lang="en-US" sz="2000" dirty="0"/>
              <a:t>The ratio </a:t>
            </a:r>
            <a:r>
              <a:rPr lang="en-US" sz="2000" dirty="0" err="1">
                <a:solidFill>
                  <a:srgbClr val="980000"/>
                </a:solidFill>
              </a:rPr>
              <a:t>dist</a:t>
            </a:r>
            <a:r>
              <a:rPr lang="en-US" sz="2000" dirty="0">
                <a:solidFill>
                  <a:srgbClr val="980000"/>
                </a:solidFill>
              </a:rPr>
              <a:t>(x, 𝜇</a:t>
            </a:r>
            <a:r>
              <a:rPr lang="en-US" sz="2000" baseline="-25000" dirty="0">
                <a:solidFill>
                  <a:srgbClr val="980000"/>
                </a:solidFill>
              </a:rPr>
              <a:t>k</a:t>
            </a:r>
            <a:r>
              <a:rPr lang="en-US" sz="2000" dirty="0">
                <a:solidFill>
                  <a:srgbClr val="980000"/>
                </a:solidFill>
              </a:rPr>
              <a:t>) / L𝜇</a:t>
            </a:r>
            <a:r>
              <a:rPr lang="en-US" sz="2000" baseline="-25000" dirty="0">
                <a:solidFill>
                  <a:srgbClr val="980000"/>
                </a:solidFill>
              </a:rPr>
              <a:t>k</a:t>
            </a:r>
            <a:r>
              <a:rPr lang="en-US" sz="2000" dirty="0">
                <a:solidFill>
                  <a:srgbClr val="980000"/>
                </a:solidFill>
              </a:rPr>
              <a:t> </a:t>
            </a:r>
            <a:r>
              <a:rPr lang="en-US" sz="2000" dirty="0">
                <a:solidFill>
                  <a:srgbClr val="000000"/>
                </a:solidFill>
              </a:rPr>
              <a:t>for each point is the outlier score for each point.  </a:t>
            </a:r>
            <a:endParaRPr sz="2000" dirty="0">
              <a:solidFill>
                <a:srgbClr val="000000"/>
              </a:solidFill>
            </a:endParaRPr>
          </a:p>
          <a:p>
            <a:pPr marL="361950" indent="-285750">
              <a:buClr>
                <a:srgbClr val="000000"/>
              </a:buClr>
              <a:buSzPts val="2000"/>
              <a:buFont typeface="Arial" pitchFamily="34" charset="0"/>
              <a:buChar char="•"/>
              <a:defRPr/>
            </a:pPr>
            <a:r>
              <a:rPr lang="en-US" sz="2000" dirty="0">
                <a:solidFill>
                  <a:srgbClr val="000000"/>
                </a:solidFill>
              </a:rPr>
              <a:t>Higher the ratio for a point x, more likely x is an outlier</a:t>
            </a:r>
            <a:endParaRPr sz="2000" dirty="0">
              <a:solidFill>
                <a:srgbClr val="000000"/>
              </a:solidFill>
            </a:endParaRPr>
          </a:p>
        </p:txBody>
      </p:sp>
      <p:sp>
        <p:nvSpPr>
          <p:cNvPr id="245" name="Google Shape;245;g7ab74cc8e8_0_922"/>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dirty="0"/>
          </a:p>
          <a:p>
            <a:pPr indent="0">
              <a:defRPr/>
            </a:pPr>
            <a:endParaRPr sz="1800" dirty="0"/>
          </a:p>
        </p:txBody>
      </p:sp>
      <p:sp>
        <p:nvSpPr>
          <p:cNvPr id="244" name="Google Shape;244;g7ab74cc8e8_0_922"/>
          <p:cNvSpPr txBox="1">
            <a:spLocks noGrp="1"/>
          </p:cNvSpPr>
          <p:nvPr>
            <p:ph type="title" idx="4294967295"/>
          </p:nvPr>
        </p:nvSpPr>
        <p:spPr>
          <a:xfrm>
            <a:off x="76200" y="609600"/>
            <a:ext cx="7924800" cy="573088"/>
          </a:xfrm>
        </p:spPr>
        <p:txBody>
          <a:bodyPr spcFirstLastPara="1" wrap="square" lIns="68569" tIns="34275" rIns="68569" bIns="34275" anchorCtr="0">
            <a:noAutofit/>
          </a:bodyPr>
          <a:lstStyle/>
          <a:p>
            <a:pPr>
              <a:defRPr/>
            </a:pPr>
            <a:r>
              <a:rPr lang="en-US" dirty="0">
                <a:latin typeface="Times New Roman" panose="02020603050405020304" pitchFamily="18" charset="0"/>
                <a:cs typeface="Times New Roman" panose="02020603050405020304" pitchFamily="18" charset="0"/>
              </a:rPr>
              <a:t>(naive) K-Means for detecting outliers</a:t>
            </a:r>
            <a:endParaRPr dirty="0">
              <a:latin typeface="Times New Roman" panose="02020603050405020304" pitchFamily="18" charset="0"/>
              <a:cs typeface="Times New Roman" panose="02020603050405020304" pitchFamily="18" charset="0"/>
            </a:endParaRPr>
          </a:p>
        </p:txBody>
      </p:sp>
      <p:pic>
        <p:nvPicPr>
          <p:cNvPr id="36869" name="Google Shape;247;g7ab74cc8e8_0_92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925" y="1882775"/>
            <a:ext cx="400685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200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Notion of Mixture Models</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1671477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486" y="1430973"/>
            <a:ext cx="8240650" cy="3523170"/>
          </a:xfrm>
        </p:spPr>
        <p:txBody>
          <a:bodyPr/>
          <a:lstStyle/>
          <a:p>
            <a:pPr>
              <a:buFont typeface="Arial" panose="020B0604020202020204" pitchFamily="34" charset="0"/>
              <a:buChar char="•"/>
            </a:pPr>
            <a:r>
              <a:rPr lang="en-US" altLang="en-US" sz="1800" dirty="0">
                <a:latin typeface="Arial" panose="020B0604020202020204" pitchFamily="34" charset="0"/>
              </a:rPr>
              <a:t>Assigned each example to exactly one cluster</a:t>
            </a:r>
          </a:p>
          <a:p>
            <a:pPr>
              <a:buFont typeface="Arial" panose="020B0604020202020204" pitchFamily="34" charset="0"/>
              <a:buChar char="•"/>
            </a:pPr>
            <a:r>
              <a:rPr lang="en-US" altLang="en-US" sz="1800" dirty="0">
                <a:latin typeface="Arial" panose="020B0604020202020204" pitchFamily="34" charset="0"/>
              </a:rPr>
              <a:t>What if clusters are overlapping?</a:t>
            </a:r>
          </a:p>
          <a:p>
            <a:pPr lvl="1"/>
            <a:r>
              <a:rPr lang="en-US" altLang="en-US" sz="1800" dirty="0">
                <a:latin typeface="Arial" panose="020B0604020202020204" pitchFamily="34" charset="0"/>
              </a:rPr>
              <a:t>Hard to tell which cluster is right</a:t>
            </a:r>
          </a:p>
          <a:p>
            <a:pPr lvl="1"/>
            <a:r>
              <a:rPr lang="en-US" altLang="en-US" sz="1800" dirty="0">
                <a:latin typeface="Arial" panose="020B0604020202020204" pitchFamily="34" charset="0"/>
              </a:rPr>
              <a:t>Maybe we should try to remain uncertain</a:t>
            </a:r>
          </a:p>
          <a:p>
            <a:pPr>
              <a:buFont typeface="Arial" panose="020B0604020202020204" pitchFamily="34" charset="0"/>
              <a:buChar char="•"/>
            </a:pPr>
            <a:r>
              <a:rPr lang="en-US" altLang="en-US" sz="1800" dirty="0">
                <a:latin typeface="Arial" panose="020B0604020202020204" pitchFamily="34" charset="0"/>
              </a:rPr>
              <a:t>What if cluster has a non-circular shape?</a:t>
            </a:r>
          </a:p>
          <a:p>
            <a:pPr>
              <a:buFont typeface="Arial" panose="020B0604020202020204" pitchFamily="34" charset="0"/>
              <a:buChar char="•"/>
            </a:pPr>
            <a:r>
              <a:rPr lang="en-GB" altLang="en-US" sz="1800" dirty="0" smtClean="0">
                <a:latin typeface="Arial" panose="020B0604020202020204" pitchFamily="34" charset="0"/>
              </a:rPr>
              <a:t>Hard </a:t>
            </a:r>
            <a:r>
              <a:rPr lang="en-GB" altLang="en-US" sz="1800" dirty="0">
                <a:latin typeface="Arial" panose="020B0604020202020204" pitchFamily="34" charset="0"/>
              </a:rPr>
              <a:t>assignments of data points to clusters – small shift of a data point can flip it to a different </a:t>
            </a:r>
            <a:r>
              <a:rPr lang="en-GB" altLang="en-US" sz="1800" dirty="0" smtClean="0">
                <a:latin typeface="Arial" panose="020B0604020202020204" pitchFamily="34" charset="0"/>
              </a:rPr>
              <a:t>cluster</a:t>
            </a:r>
          </a:p>
          <a:p>
            <a:pPr>
              <a:buFont typeface="Arial" panose="020B0604020202020204" pitchFamily="34" charset="0"/>
              <a:buChar char="•"/>
            </a:pPr>
            <a:r>
              <a:rPr lang="en-US" sz="1800" dirty="0">
                <a:latin typeface="Arial" panose="020B0604020202020204" pitchFamily="34" charset="0"/>
              </a:rPr>
              <a:t> For example, if a point is near the 'border' between two clusters, it's often better to know that it has near equal membership probabilities for these clusters, rather than blindly assigning it to the nearest one</a:t>
            </a:r>
            <a:r>
              <a:rPr lang="en-US" sz="1800" dirty="0" smtClean="0">
                <a:latin typeface="Arial" panose="020B0604020202020204" pitchFamily="34" charset="0"/>
              </a:rPr>
              <a:t>.</a:t>
            </a:r>
          </a:p>
          <a:p>
            <a:pPr>
              <a:buFont typeface="Arial" panose="020B0604020202020204" pitchFamily="34" charset="0"/>
              <a:buChar char="•"/>
            </a:pPr>
            <a:endParaRPr lang="en-US" sz="1800" dirty="0">
              <a:latin typeface="Arial" panose="020B0604020202020204" pitchFamily="34" charset="0"/>
            </a:endParaRPr>
          </a:p>
          <a:p>
            <a:pPr>
              <a:buFont typeface="Arial" panose="020B0604020202020204" pitchFamily="34" charset="0"/>
              <a:buChar char="•"/>
            </a:pPr>
            <a:endParaRPr lang="en-GB" altLang="en-US" sz="1800" dirty="0">
              <a:latin typeface="Arial" panose="020B0604020202020204" pitchFamily="34" charset="0"/>
            </a:endParaRPr>
          </a:p>
          <a:p>
            <a:pPr>
              <a:buFont typeface="Arial" panose="020B0604020202020204" pitchFamily="34" charset="0"/>
              <a:buChar char="•"/>
            </a:pP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r>
              <a:rPr lang="en-US" sz="2400" b="1" dirty="0" smtClean="0">
                <a:latin typeface="Arial" panose="020B0604020202020204" pitchFamily="34" charset="0"/>
              </a:rPr>
              <a:t>K means – Hard clustering</a:t>
            </a:r>
            <a:endParaRPr lang="en-IN" sz="2400" b="1" dirty="0">
              <a:latin typeface="Arial" panose="020B0604020202020204" pitchFamily="34" charset="0"/>
            </a:endParaRPr>
          </a:p>
        </p:txBody>
      </p:sp>
      <p:grpSp>
        <p:nvGrpSpPr>
          <p:cNvPr id="4" name="Group 3"/>
          <p:cNvGrpSpPr/>
          <p:nvPr/>
        </p:nvGrpSpPr>
        <p:grpSpPr>
          <a:xfrm>
            <a:off x="661987" y="4953000"/>
            <a:ext cx="7667625" cy="1435481"/>
            <a:chOff x="921258" y="385572"/>
            <a:chExt cx="7667625" cy="1435481"/>
          </a:xfrm>
        </p:grpSpPr>
        <p:grpSp>
          <p:nvGrpSpPr>
            <p:cNvPr id="5" name="object 2"/>
            <p:cNvGrpSpPr/>
            <p:nvPr/>
          </p:nvGrpSpPr>
          <p:grpSpPr>
            <a:xfrm>
              <a:off x="921258" y="1043939"/>
              <a:ext cx="7667625" cy="208915"/>
              <a:chOff x="921258" y="1043939"/>
              <a:chExt cx="7667625" cy="208915"/>
            </a:xfrm>
          </p:grpSpPr>
          <p:sp>
            <p:nvSpPr>
              <p:cNvPr id="18" name="object 3"/>
              <p:cNvSpPr/>
              <p:nvPr/>
            </p:nvSpPr>
            <p:spPr>
              <a:xfrm>
                <a:off x="921258" y="1056893"/>
                <a:ext cx="7667625" cy="182880"/>
              </a:xfrm>
              <a:custGeom>
                <a:avLst/>
                <a:gdLst/>
                <a:ahLst/>
                <a:cxnLst/>
                <a:rect l="l" t="t" r="r" b="b"/>
                <a:pathLst>
                  <a:path w="7667625" h="182880">
                    <a:moveTo>
                      <a:pt x="7667625" y="111379"/>
                    </a:moveTo>
                    <a:lnTo>
                      <a:pt x="7580757" y="67818"/>
                    </a:lnTo>
                    <a:lnTo>
                      <a:pt x="7580757" y="96774"/>
                    </a:lnTo>
                    <a:lnTo>
                      <a:pt x="985215" y="95453"/>
                    </a:lnTo>
                    <a:lnTo>
                      <a:pt x="978839" y="55829"/>
                    </a:lnTo>
                    <a:lnTo>
                      <a:pt x="930198" y="7188"/>
                    </a:lnTo>
                    <a:lnTo>
                      <a:pt x="894588" y="0"/>
                    </a:lnTo>
                    <a:lnTo>
                      <a:pt x="858964" y="7188"/>
                    </a:lnTo>
                    <a:lnTo>
                      <a:pt x="829906" y="26771"/>
                    </a:lnTo>
                    <a:lnTo>
                      <a:pt x="810323" y="55829"/>
                    </a:lnTo>
                    <a:lnTo>
                      <a:pt x="803148" y="91440"/>
                    </a:lnTo>
                    <a:lnTo>
                      <a:pt x="803935" y="95415"/>
                    </a:lnTo>
                    <a:lnTo>
                      <a:pt x="86868" y="95262"/>
                    </a:lnTo>
                    <a:lnTo>
                      <a:pt x="72402" y="95250"/>
                    </a:lnTo>
                    <a:lnTo>
                      <a:pt x="86868" y="95250"/>
                    </a:lnTo>
                    <a:lnTo>
                      <a:pt x="86880" y="66294"/>
                    </a:lnTo>
                    <a:lnTo>
                      <a:pt x="0" y="109728"/>
                    </a:lnTo>
                    <a:lnTo>
                      <a:pt x="86855" y="153162"/>
                    </a:lnTo>
                    <a:lnTo>
                      <a:pt x="86855" y="124218"/>
                    </a:lnTo>
                    <a:lnTo>
                      <a:pt x="809777" y="124371"/>
                    </a:lnTo>
                    <a:lnTo>
                      <a:pt x="810323" y="127063"/>
                    </a:lnTo>
                    <a:lnTo>
                      <a:pt x="829906" y="156121"/>
                    </a:lnTo>
                    <a:lnTo>
                      <a:pt x="858964" y="175704"/>
                    </a:lnTo>
                    <a:lnTo>
                      <a:pt x="894588" y="182880"/>
                    </a:lnTo>
                    <a:lnTo>
                      <a:pt x="930198" y="175704"/>
                    </a:lnTo>
                    <a:lnTo>
                      <a:pt x="959256" y="156121"/>
                    </a:lnTo>
                    <a:lnTo>
                      <a:pt x="978839" y="127063"/>
                    </a:lnTo>
                    <a:lnTo>
                      <a:pt x="979373" y="124409"/>
                    </a:lnTo>
                    <a:lnTo>
                      <a:pt x="7580757" y="125730"/>
                    </a:lnTo>
                    <a:lnTo>
                      <a:pt x="7580757" y="154686"/>
                    </a:lnTo>
                    <a:lnTo>
                      <a:pt x="7638834" y="125730"/>
                    </a:lnTo>
                    <a:lnTo>
                      <a:pt x="7667625" y="11137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 name="object 4"/>
              <p:cNvSpPr/>
              <p:nvPr/>
            </p:nvSpPr>
            <p:spPr>
              <a:xfrm>
                <a:off x="1724406"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0" name="object 5"/>
              <p:cNvSpPr/>
              <p:nvPr/>
            </p:nvSpPr>
            <p:spPr>
              <a:xfrm>
                <a:off x="1876805"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object 6"/>
              <p:cNvSpPr/>
              <p:nvPr/>
            </p:nvSpPr>
            <p:spPr>
              <a:xfrm>
                <a:off x="1876805"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2" name="object 7"/>
              <p:cNvSpPr/>
              <p:nvPr/>
            </p:nvSpPr>
            <p:spPr>
              <a:xfrm>
                <a:off x="1578102" y="1056893"/>
                <a:ext cx="182880" cy="182880"/>
              </a:xfrm>
              <a:custGeom>
                <a:avLst/>
                <a:gdLst/>
                <a:ahLst/>
                <a:cxnLst/>
                <a:rect l="l" t="t" r="r" b="b"/>
                <a:pathLst>
                  <a:path w="182880"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object 8"/>
              <p:cNvSpPr/>
              <p:nvPr/>
            </p:nvSpPr>
            <p:spPr>
              <a:xfrm>
                <a:off x="1578102" y="1056893"/>
                <a:ext cx="182880" cy="182880"/>
              </a:xfrm>
              <a:custGeom>
                <a:avLst/>
                <a:gdLst/>
                <a:ahLst/>
                <a:cxnLst/>
                <a:rect l="l" t="t" r="r" b="b"/>
                <a:pathLst>
                  <a:path w="182880"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7">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object 9"/>
              <p:cNvSpPr/>
              <p:nvPr/>
            </p:nvSpPr>
            <p:spPr>
              <a:xfrm>
                <a:off x="2017013" y="1056893"/>
                <a:ext cx="182880" cy="182880"/>
              </a:xfrm>
              <a:custGeom>
                <a:avLst/>
                <a:gdLst/>
                <a:ahLst/>
                <a:cxnLst/>
                <a:rect l="l" t="t" r="r" b="b"/>
                <a:pathLst>
                  <a:path w="182880"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object 10"/>
              <p:cNvSpPr/>
              <p:nvPr/>
            </p:nvSpPr>
            <p:spPr>
              <a:xfrm>
                <a:off x="2017013" y="1056893"/>
                <a:ext cx="182880" cy="182880"/>
              </a:xfrm>
              <a:custGeom>
                <a:avLst/>
                <a:gdLst/>
                <a:ahLst/>
                <a:cxnLst/>
                <a:rect l="l" t="t" r="r" b="b"/>
                <a:pathLst>
                  <a:path w="182880"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object 11"/>
              <p:cNvSpPr/>
              <p:nvPr/>
            </p:nvSpPr>
            <p:spPr>
              <a:xfrm>
                <a:off x="44630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7" name="object 12"/>
              <p:cNvSpPr/>
              <p:nvPr/>
            </p:nvSpPr>
            <p:spPr>
              <a:xfrm>
                <a:off x="44630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8" name="object 13"/>
              <p:cNvSpPr/>
              <p:nvPr/>
            </p:nvSpPr>
            <p:spPr>
              <a:xfrm>
                <a:off x="4609337"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9" name="object 14"/>
              <p:cNvSpPr/>
              <p:nvPr/>
            </p:nvSpPr>
            <p:spPr>
              <a:xfrm>
                <a:off x="4609337"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object 15"/>
              <p:cNvSpPr/>
              <p:nvPr/>
            </p:nvSpPr>
            <p:spPr>
              <a:xfrm>
                <a:off x="4755642"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object 16"/>
              <p:cNvSpPr/>
              <p:nvPr/>
            </p:nvSpPr>
            <p:spPr>
              <a:xfrm>
                <a:off x="4755642"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object 17"/>
              <p:cNvSpPr/>
              <p:nvPr/>
            </p:nvSpPr>
            <p:spPr>
              <a:xfrm>
                <a:off x="4792217"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object 18"/>
              <p:cNvSpPr/>
              <p:nvPr/>
            </p:nvSpPr>
            <p:spPr>
              <a:xfrm>
                <a:off x="4792217"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object 19"/>
              <p:cNvSpPr/>
              <p:nvPr/>
            </p:nvSpPr>
            <p:spPr>
              <a:xfrm>
                <a:off x="4938522"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object 20"/>
              <p:cNvSpPr/>
              <p:nvPr/>
            </p:nvSpPr>
            <p:spPr>
              <a:xfrm>
                <a:off x="4938522"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object 21"/>
              <p:cNvSpPr/>
              <p:nvPr/>
            </p:nvSpPr>
            <p:spPr>
              <a:xfrm>
                <a:off x="508330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7" name="object 22"/>
              <p:cNvSpPr/>
              <p:nvPr/>
            </p:nvSpPr>
            <p:spPr>
              <a:xfrm>
                <a:off x="508330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object 23"/>
              <p:cNvSpPr/>
              <p:nvPr/>
            </p:nvSpPr>
            <p:spPr>
              <a:xfrm>
                <a:off x="4938522"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object 24"/>
              <p:cNvSpPr/>
              <p:nvPr/>
            </p:nvSpPr>
            <p:spPr>
              <a:xfrm>
                <a:off x="4938522"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object 25"/>
              <p:cNvSpPr/>
              <p:nvPr/>
            </p:nvSpPr>
            <p:spPr>
              <a:xfrm>
                <a:off x="4975098" y="1056893"/>
                <a:ext cx="181610" cy="182880"/>
              </a:xfrm>
              <a:custGeom>
                <a:avLst/>
                <a:gdLst/>
                <a:ahLst/>
                <a:cxnLst/>
                <a:rect l="l" t="t" r="r" b="b"/>
                <a:pathLst>
                  <a:path w="181610"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object 26"/>
              <p:cNvSpPr/>
              <p:nvPr/>
            </p:nvSpPr>
            <p:spPr>
              <a:xfrm>
                <a:off x="4975098" y="1056893"/>
                <a:ext cx="181610" cy="182880"/>
              </a:xfrm>
              <a:custGeom>
                <a:avLst/>
                <a:gdLst/>
                <a:ahLst/>
                <a:cxnLst/>
                <a:rect l="l" t="t" r="r" b="b"/>
                <a:pathLst>
                  <a:path w="181610"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object 27"/>
              <p:cNvSpPr/>
              <p:nvPr/>
            </p:nvSpPr>
            <p:spPr>
              <a:xfrm>
                <a:off x="5119878"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object 28"/>
              <p:cNvSpPr/>
              <p:nvPr/>
            </p:nvSpPr>
            <p:spPr>
              <a:xfrm>
                <a:off x="5119878"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4" name="object 29"/>
              <p:cNvSpPr/>
              <p:nvPr/>
            </p:nvSpPr>
            <p:spPr>
              <a:xfrm>
                <a:off x="5266181"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object 30"/>
              <p:cNvSpPr/>
              <p:nvPr/>
            </p:nvSpPr>
            <p:spPr>
              <a:xfrm>
                <a:off x="5266181"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6" name="object 31"/>
              <p:cNvSpPr/>
              <p:nvPr/>
            </p:nvSpPr>
            <p:spPr>
              <a:xfrm>
                <a:off x="1943861"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object 32"/>
              <p:cNvSpPr/>
              <p:nvPr/>
            </p:nvSpPr>
            <p:spPr>
              <a:xfrm>
                <a:off x="1943861"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object 33"/>
              <p:cNvSpPr/>
              <p:nvPr/>
            </p:nvSpPr>
            <p:spPr>
              <a:xfrm>
                <a:off x="1980438"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object 34"/>
              <p:cNvSpPr/>
              <p:nvPr/>
            </p:nvSpPr>
            <p:spPr>
              <a:xfrm>
                <a:off x="1980438"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object 35"/>
              <p:cNvSpPr/>
              <p:nvPr/>
            </p:nvSpPr>
            <p:spPr>
              <a:xfrm>
                <a:off x="2126741" y="1056893"/>
                <a:ext cx="182880" cy="182880"/>
              </a:xfrm>
              <a:custGeom>
                <a:avLst/>
                <a:gdLst/>
                <a:ahLst/>
                <a:cxnLst/>
                <a:rect l="l" t="t" r="r" b="b"/>
                <a:pathLst>
                  <a:path w="182880"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object 36"/>
              <p:cNvSpPr/>
              <p:nvPr/>
            </p:nvSpPr>
            <p:spPr>
              <a:xfrm>
                <a:off x="2126741" y="1056893"/>
                <a:ext cx="182880" cy="182880"/>
              </a:xfrm>
              <a:custGeom>
                <a:avLst/>
                <a:gdLst/>
                <a:ahLst/>
                <a:cxnLst/>
                <a:rect l="l" t="t" r="r" b="b"/>
                <a:pathLst>
                  <a:path w="182880"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object 37"/>
              <p:cNvSpPr/>
              <p:nvPr/>
            </p:nvSpPr>
            <p:spPr>
              <a:xfrm>
                <a:off x="62156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object 38"/>
              <p:cNvSpPr/>
              <p:nvPr/>
            </p:nvSpPr>
            <p:spPr>
              <a:xfrm>
                <a:off x="62156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object 39"/>
              <p:cNvSpPr/>
              <p:nvPr/>
            </p:nvSpPr>
            <p:spPr>
              <a:xfrm>
                <a:off x="6252210"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5" name="object 40"/>
              <p:cNvSpPr/>
              <p:nvPr/>
            </p:nvSpPr>
            <p:spPr>
              <a:xfrm>
                <a:off x="6252210"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6" name="object 41"/>
              <p:cNvSpPr/>
              <p:nvPr/>
            </p:nvSpPr>
            <p:spPr>
              <a:xfrm>
                <a:off x="63985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object 42"/>
              <p:cNvSpPr/>
              <p:nvPr/>
            </p:nvSpPr>
            <p:spPr>
              <a:xfrm>
                <a:off x="63985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object 43"/>
              <p:cNvSpPr/>
              <p:nvPr/>
            </p:nvSpPr>
            <p:spPr>
              <a:xfrm>
                <a:off x="6471666"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9" name="object 44"/>
              <p:cNvSpPr/>
              <p:nvPr/>
            </p:nvSpPr>
            <p:spPr>
              <a:xfrm>
                <a:off x="6471666"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0" name="object 45"/>
              <p:cNvSpPr/>
              <p:nvPr/>
            </p:nvSpPr>
            <p:spPr>
              <a:xfrm>
                <a:off x="650824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1" name="object 46"/>
              <p:cNvSpPr/>
              <p:nvPr/>
            </p:nvSpPr>
            <p:spPr>
              <a:xfrm>
                <a:off x="650824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 name="object 47"/>
              <p:cNvSpPr/>
              <p:nvPr/>
            </p:nvSpPr>
            <p:spPr>
              <a:xfrm>
                <a:off x="6654546" y="1056893"/>
                <a:ext cx="181610" cy="182880"/>
              </a:xfrm>
              <a:custGeom>
                <a:avLst/>
                <a:gdLst/>
                <a:ahLst/>
                <a:cxnLst/>
                <a:rect l="l" t="t" r="r" b="b"/>
                <a:pathLst>
                  <a:path w="181609"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object 48"/>
              <p:cNvSpPr/>
              <p:nvPr/>
            </p:nvSpPr>
            <p:spPr>
              <a:xfrm>
                <a:off x="6654546" y="1056893"/>
                <a:ext cx="181610" cy="182880"/>
              </a:xfrm>
              <a:custGeom>
                <a:avLst/>
                <a:gdLst/>
                <a:ahLst/>
                <a:cxnLst/>
                <a:rect l="l" t="t" r="r" b="b"/>
                <a:pathLst>
                  <a:path w="181609"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4" name="object 49"/>
              <p:cNvSpPr/>
              <p:nvPr/>
            </p:nvSpPr>
            <p:spPr>
              <a:xfrm>
                <a:off x="5083302"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5" name="object 50"/>
              <p:cNvSpPr/>
              <p:nvPr/>
            </p:nvSpPr>
            <p:spPr>
              <a:xfrm>
                <a:off x="5083302"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6" name="object 51"/>
              <p:cNvSpPr/>
              <p:nvPr/>
            </p:nvSpPr>
            <p:spPr>
              <a:xfrm>
                <a:off x="5119878"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7" name="object 52"/>
              <p:cNvSpPr/>
              <p:nvPr/>
            </p:nvSpPr>
            <p:spPr>
              <a:xfrm>
                <a:off x="5119878"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8" name="object 53"/>
              <p:cNvSpPr/>
              <p:nvPr/>
            </p:nvSpPr>
            <p:spPr>
              <a:xfrm>
                <a:off x="5266181"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9" name="object 54"/>
              <p:cNvSpPr/>
              <p:nvPr/>
            </p:nvSpPr>
            <p:spPr>
              <a:xfrm>
                <a:off x="5266181"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0" name="object 55"/>
              <p:cNvSpPr/>
              <p:nvPr/>
            </p:nvSpPr>
            <p:spPr>
              <a:xfrm>
                <a:off x="5339334"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1" name="object 56"/>
              <p:cNvSpPr/>
              <p:nvPr/>
            </p:nvSpPr>
            <p:spPr>
              <a:xfrm>
                <a:off x="5339334"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2" name="object 57"/>
              <p:cNvSpPr/>
              <p:nvPr/>
            </p:nvSpPr>
            <p:spPr>
              <a:xfrm>
                <a:off x="5375910"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3" name="object 58"/>
              <p:cNvSpPr/>
              <p:nvPr/>
            </p:nvSpPr>
            <p:spPr>
              <a:xfrm>
                <a:off x="5375910"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4" name="object 59"/>
              <p:cNvSpPr/>
              <p:nvPr/>
            </p:nvSpPr>
            <p:spPr>
              <a:xfrm>
                <a:off x="55222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80"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5" name="object 60"/>
              <p:cNvSpPr/>
              <p:nvPr/>
            </p:nvSpPr>
            <p:spPr>
              <a:xfrm>
                <a:off x="55222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80"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6" name="object 61"/>
              <p:cNvSpPr/>
              <p:nvPr/>
            </p:nvSpPr>
            <p:spPr>
              <a:xfrm>
                <a:off x="5801867" y="1043939"/>
                <a:ext cx="207263" cy="20878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7" name="object 62"/>
              <p:cNvSpPr/>
              <p:nvPr/>
            </p:nvSpPr>
            <p:spPr>
              <a:xfrm>
                <a:off x="6764273" y="1056893"/>
                <a:ext cx="181610" cy="182880"/>
              </a:xfrm>
              <a:custGeom>
                <a:avLst/>
                <a:gdLst/>
                <a:ahLst/>
                <a:cxnLst/>
                <a:rect l="l" t="t" r="r" b="b"/>
                <a:pathLst>
                  <a:path w="181609" h="182880">
                    <a:moveTo>
                      <a:pt x="90677" y="0"/>
                    </a:moveTo>
                    <a:lnTo>
                      <a:pt x="55399" y="7179"/>
                    </a:lnTo>
                    <a:lnTo>
                      <a:pt x="26574" y="26765"/>
                    </a:lnTo>
                    <a:lnTo>
                      <a:pt x="7131" y="55828"/>
                    </a:lnTo>
                    <a:lnTo>
                      <a:pt x="0" y="91439"/>
                    </a:lnTo>
                    <a:lnTo>
                      <a:pt x="7131" y="127051"/>
                    </a:lnTo>
                    <a:lnTo>
                      <a:pt x="26574" y="156114"/>
                    </a:lnTo>
                    <a:lnTo>
                      <a:pt x="55399" y="175700"/>
                    </a:lnTo>
                    <a:lnTo>
                      <a:pt x="90677" y="182879"/>
                    </a:lnTo>
                    <a:lnTo>
                      <a:pt x="125956" y="175700"/>
                    </a:lnTo>
                    <a:lnTo>
                      <a:pt x="154781" y="156114"/>
                    </a:lnTo>
                    <a:lnTo>
                      <a:pt x="174224" y="127051"/>
                    </a:lnTo>
                    <a:lnTo>
                      <a:pt x="181355" y="91439"/>
                    </a:lnTo>
                    <a:lnTo>
                      <a:pt x="174224" y="55828"/>
                    </a:lnTo>
                    <a:lnTo>
                      <a:pt x="154781" y="26765"/>
                    </a:lnTo>
                    <a:lnTo>
                      <a:pt x="125956" y="7179"/>
                    </a:lnTo>
                    <a:lnTo>
                      <a:pt x="9067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8" name="object 63"/>
              <p:cNvSpPr/>
              <p:nvPr/>
            </p:nvSpPr>
            <p:spPr>
              <a:xfrm>
                <a:off x="6764273" y="1056893"/>
                <a:ext cx="181610" cy="182880"/>
              </a:xfrm>
              <a:custGeom>
                <a:avLst/>
                <a:gdLst/>
                <a:ahLst/>
                <a:cxnLst/>
                <a:rect l="l" t="t" r="r" b="b"/>
                <a:pathLst>
                  <a:path w="181609" h="182880">
                    <a:moveTo>
                      <a:pt x="0" y="91439"/>
                    </a:moveTo>
                    <a:lnTo>
                      <a:pt x="7131" y="55828"/>
                    </a:lnTo>
                    <a:lnTo>
                      <a:pt x="26574" y="26765"/>
                    </a:lnTo>
                    <a:lnTo>
                      <a:pt x="55399" y="7179"/>
                    </a:lnTo>
                    <a:lnTo>
                      <a:pt x="90677" y="0"/>
                    </a:lnTo>
                    <a:lnTo>
                      <a:pt x="125956" y="7179"/>
                    </a:lnTo>
                    <a:lnTo>
                      <a:pt x="154781" y="26765"/>
                    </a:lnTo>
                    <a:lnTo>
                      <a:pt x="174224" y="55828"/>
                    </a:lnTo>
                    <a:lnTo>
                      <a:pt x="181355" y="91439"/>
                    </a:lnTo>
                    <a:lnTo>
                      <a:pt x="174224" y="127051"/>
                    </a:lnTo>
                    <a:lnTo>
                      <a:pt x="154781" y="156114"/>
                    </a:lnTo>
                    <a:lnTo>
                      <a:pt x="125956" y="175700"/>
                    </a:lnTo>
                    <a:lnTo>
                      <a:pt x="90677" y="182879"/>
                    </a:lnTo>
                    <a:lnTo>
                      <a:pt x="55399" y="175700"/>
                    </a:lnTo>
                    <a:lnTo>
                      <a:pt x="26574" y="156114"/>
                    </a:lnTo>
                    <a:lnTo>
                      <a:pt x="7131"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9" name="object 64"/>
              <p:cNvSpPr/>
              <p:nvPr/>
            </p:nvSpPr>
            <p:spPr>
              <a:xfrm>
                <a:off x="6799325"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0" name="object 65"/>
              <p:cNvSpPr/>
              <p:nvPr/>
            </p:nvSpPr>
            <p:spPr>
              <a:xfrm>
                <a:off x="6799325"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1" name="object 66"/>
              <p:cNvSpPr/>
              <p:nvPr/>
            </p:nvSpPr>
            <p:spPr>
              <a:xfrm>
                <a:off x="6945629"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2" name="object 67"/>
              <p:cNvSpPr/>
              <p:nvPr/>
            </p:nvSpPr>
            <p:spPr>
              <a:xfrm>
                <a:off x="6945629"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3" name="object 68"/>
              <p:cNvSpPr/>
              <p:nvPr/>
            </p:nvSpPr>
            <p:spPr>
              <a:xfrm>
                <a:off x="6982205"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4" name="object 69"/>
              <p:cNvSpPr/>
              <p:nvPr/>
            </p:nvSpPr>
            <p:spPr>
              <a:xfrm>
                <a:off x="6982205"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5" name="object 70"/>
              <p:cNvSpPr/>
              <p:nvPr/>
            </p:nvSpPr>
            <p:spPr>
              <a:xfrm>
                <a:off x="7018781"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79"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6" name="object 71"/>
              <p:cNvSpPr/>
              <p:nvPr/>
            </p:nvSpPr>
            <p:spPr>
              <a:xfrm>
                <a:off x="7018781"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79"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7" name="object 72"/>
              <p:cNvSpPr/>
              <p:nvPr/>
            </p:nvSpPr>
            <p:spPr>
              <a:xfrm>
                <a:off x="7165086" y="1056893"/>
                <a:ext cx="182880" cy="182880"/>
              </a:xfrm>
              <a:custGeom>
                <a:avLst/>
                <a:gdLst/>
                <a:ahLst/>
                <a:cxnLst/>
                <a:rect l="l" t="t" r="r" b="b"/>
                <a:pathLst>
                  <a:path w="182879" h="182880">
                    <a:moveTo>
                      <a:pt x="91440" y="0"/>
                    </a:moveTo>
                    <a:lnTo>
                      <a:pt x="55828" y="7179"/>
                    </a:lnTo>
                    <a:lnTo>
                      <a:pt x="26765" y="26765"/>
                    </a:lnTo>
                    <a:lnTo>
                      <a:pt x="7179" y="55828"/>
                    </a:lnTo>
                    <a:lnTo>
                      <a:pt x="0" y="91439"/>
                    </a:lnTo>
                    <a:lnTo>
                      <a:pt x="7179" y="127051"/>
                    </a:lnTo>
                    <a:lnTo>
                      <a:pt x="26765" y="156114"/>
                    </a:lnTo>
                    <a:lnTo>
                      <a:pt x="55828" y="175700"/>
                    </a:lnTo>
                    <a:lnTo>
                      <a:pt x="91440" y="182879"/>
                    </a:lnTo>
                    <a:lnTo>
                      <a:pt x="127051" y="175700"/>
                    </a:lnTo>
                    <a:lnTo>
                      <a:pt x="156114" y="156114"/>
                    </a:lnTo>
                    <a:lnTo>
                      <a:pt x="175700" y="127051"/>
                    </a:lnTo>
                    <a:lnTo>
                      <a:pt x="182880" y="91439"/>
                    </a:lnTo>
                    <a:lnTo>
                      <a:pt x="175700" y="55828"/>
                    </a:lnTo>
                    <a:lnTo>
                      <a:pt x="156114" y="26765"/>
                    </a:lnTo>
                    <a:lnTo>
                      <a:pt x="127051" y="7179"/>
                    </a:lnTo>
                    <a:lnTo>
                      <a:pt x="9144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8" name="object 73"/>
              <p:cNvSpPr/>
              <p:nvPr/>
            </p:nvSpPr>
            <p:spPr>
              <a:xfrm>
                <a:off x="7165086" y="1056893"/>
                <a:ext cx="182880" cy="182880"/>
              </a:xfrm>
              <a:custGeom>
                <a:avLst/>
                <a:gdLst/>
                <a:ahLst/>
                <a:cxnLst/>
                <a:rect l="l" t="t" r="r" b="b"/>
                <a:pathLst>
                  <a:path w="182879" h="182880">
                    <a:moveTo>
                      <a:pt x="0" y="91439"/>
                    </a:moveTo>
                    <a:lnTo>
                      <a:pt x="7179" y="55828"/>
                    </a:lnTo>
                    <a:lnTo>
                      <a:pt x="26765" y="26765"/>
                    </a:lnTo>
                    <a:lnTo>
                      <a:pt x="55828" y="7179"/>
                    </a:lnTo>
                    <a:lnTo>
                      <a:pt x="91440" y="0"/>
                    </a:lnTo>
                    <a:lnTo>
                      <a:pt x="127051" y="7179"/>
                    </a:lnTo>
                    <a:lnTo>
                      <a:pt x="156114" y="26765"/>
                    </a:lnTo>
                    <a:lnTo>
                      <a:pt x="175700" y="55828"/>
                    </a:lnTo>
                    <a:lnTo>
                      <a:pt x="182880" y="91439"/>
                    </a:lnTo>
                    <a:lnTo>
                      <a:pt x="175700" y="127051"/>
                    </a:lnTo>
                    <a:lnTo>
                      <a:pt x="156114" y="156114"/>
                    </a:lnTo>
                    <a:lnTo>
                      <a:pt x="127051" y="175700"/>
                    </a:lnTo>
                    <a:lnTo>
                      <a:pt x="91440"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9" name="object 74"/>
              <p:cNvSpPr/>
              <p:nvPr/>
            </p:nvSpPr>
            <p:spPr>
              <a:xfrm>
                <a:off x="7274813"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0" name="object 75"/>
              <p:cNvSpPr/>
              <p:nvPr/>
            </p:nvSpPr>
            <p:spPr>
              <a:xfrm>
                <a:off x="7274813"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1" name="object 76"/>
              <p:cNvSpPr/>
              <p:nvPr/>
            </p:nvSpPr>
            <p:spPr>
              <a:xfrm>
                <a:off x="7421117" y="1056893"/>
                <a:ext cx="182880" cy="182880"/>
              </a:xfrm>
              <a:custGeom>
                <a:avLst/>
                <a:gdLst/>
                <a:ahLst/>
                <a:cxnLst/>
                <a:rect l="l" t="t" r="r" b="b"/>
                <a:pathLst>
                  <a:path w="182879" h="182880">
                    <a:moveTo>
                      <a:pt x="91439" y="0"/>
                    </a:moveTo>
                    <a:lnTo>
                      <a:pt x="55828" y="7179"/>
                    </a:lnTo>
                    <a:lnTo>
                      <a:pt x="26765" y="26765"/>
                    </a:lnTo>
                    <a:lnTo>
                      <a:pt x="7179" y="55828"/>
                    </a:lnTo>
                    <a:lnTo>
                      <a:pt x="0" y="91439"/>
                    </a:lnTo>
                    <a:lnTo>
                      <a:pt x="7179" y="127051"/>
                    </a:lnTo>
                    <a:lnTo>
                      <a:pt x="26765" y="156114"/>
                    </a:lnTo>
                    <a:lnTo>
                      <a:pt x="55828" y="175700"/>
                    </a:lnTo>
                    <a:lnTo>
                      <a:pt x="91439" y="182879"/>
                    </a:lnTo>
                    <a:lnTo>
                      <a:pt x="127051" y="175700"/>
                    </a:lnTo>
                    <a:lnTo>
                      <a:pt x="156114" y="156114"/>
                    </a:lnTo>
                    <a:lnTo>
                      <a:pt x="175700" y="127051"/>
                    </a:lnTo>
                    <a:lnTo>
                      <a:pt x="182879" y="91439"/>
                    </a:lnTo>
                    <a:lnTo>
                      <a:pt x="175700" y="55828"/>
                    </a:lnTo>
                    <a:lnTo>
                      <a:pt x="156114" y="26765"/>
                    </a:lnTo>
                    <a:lnTo>
                      <a:pt x="127051" y="7179"/>
                    </a:lnTo>
                    <a:lnTo>
                      <a:pt x="9143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2" name="object 77"/>
              <p:cNvSpPr/>
              <p:nvPr/>
            </p:nvSpPr>
            <p:spPr>
              <a:xfrm>
                <a:off x="7421117" y="1056893"/>
                <a:ext cx="182880" cy="182880"/>
              </a:xfrm>
              <a:custGeom>
                <a:avLst/>
                <a:gdLst/>
                <a:ahLst/>
                <a:cxnLst/>
                <a:rect l="l" t="t" r="r" b="b"/>
                <a:pathLst>
                  <a:path w="182879" h="182880">
                    <a:moveTo>
                      <a:pt x="0" y="91439"/>
                    </a:moveTo>
                    <a:lnTo>
                      <a:pt x="7179" y="55828"/>
                    </a:lnTo>
                    <a:lnTo>
                      <a:pt x="26765" y="26765"/>
                    </a:lnTo>
                    <a:lnTo>
                      <a:pt x="55828" y="7179"/>
                    </a:lnTo>
                    <a:lnTo>
                      <a:pt x="91439" y="0"/>
                    </a:lnTo>
                    <a:lnTo>
                      <a:pt x="127051" y="7179"/>
                    </a:lnTo>
                    <a:lnTo>
                      <a:pt x="156114" y="26765"/>
                    </a:lnTo>
                    <a:lnTo>
                      <a:pt x="175700" y="55828"/>
                    </a:lnTo>
                    <a:lnTo>
                      <a:pt x="182879" y="91439"/>
                    </a:lnTo>
                    <a:lnTo>
                      <a:pt x="175700" y="127051"/>
                    </a:lnTo>
                    <a:lnTo>
                      <a:pt x="156114" y="156114"/>
                    </a:lnTo>
                    <a:lnTo>
                      <a:pt x="127051" y="175700"/>
                    </a:lnTo>
                    <a:lnTo>
                      <a:pt x="91439" y="182879"/>
                    </a:lnTo>
                    <a:lnTo>
                      <a:pt x="55828" y="175700"/>
                    </a:lnTo>
                    <a:lnTo>
                      <a:pt x="26765" y="156114"/>
                    </a:lnTo>
                    <a:lnTo>
                      <a:pt x="7179" y="127051"/>
                    </a:lnTo>
                    <a:lnTo>
                      <a:pt x="0" y="91439"/>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3" name="object 78"/>
              <p:cNvSpPr/>
              <p:nvPr/>
            </p:nvSpPr>
            <p:spPr>
              <a:xfrm>
                <a:off x="1748027" y="1080515"/>
                <a:ext cx="135636"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4" name="object 79"/>
              <p:cNvSpPr/>
              <p:nvPr/>
            </p:nvSpPr>
            <p:spPr>
              <a:xfrm>
                <a:off x="4815840" y="1080515"/>
                <a:ext cx="135635"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5" name="object 80"/>
              <p:cNvSpPr/>
              <p:nvPr/>
            </p:nvSpPr>
            <p:spPr>
              <a:xfrm>
                <a:off x="7078979" y="1080515"/>
                <a:ext cx="135635" cy="135635"/>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 name="object 81"/>
            <p:cNvSpPr txBox="1"/>
            <p:nvPr/>
          </p:nvSpPr>
          <p:spPr>
            <a:xfrm>
              <a:off x="1693545" y="1338834"/>
              <a:ext cx="1530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7" name="object 82"/>
            <p:cNvSpPr txBox="1"/>
            <p:nvPr/>
          </p:nvSpPr>
          <p:spPr>
            <a:xfrm>
              <a:off x="3994150" y="1302258"/>
              <a:ext cx="1026160" cy="518795"/>
            </a:xfrm>
            <a:prstGeom prst="rect">
              <a:avLst/>
            </a:prstGeom>
          </p:spPr>
          <p:txBody>
            <a:bodyPr vert="horz" wrap="square" lIns="0" tIns="12700" rIns="0" bIns="0" rtlCol="0">
              <a:spAutoFit/>
            </a:bodyPr>
            <a:lstStyle/>
            <a:p>
              <a:pPr marL="633095" marR="0" lvl="0" indent="0" algn="l" defTabSz="914400" rtl="0" eaLnBrk="1" fontAlgn="auto" latinLnBrk="0" hangingPunct="1">
                <a:lnSpc>
                  <a:spcPts val="1939"/>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190</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2700" marR="0" lvl="0" indent="0" algn="l" defTabSz="914400" rtl="0" eaLnBrk="1" fontAlgn="auto" latinLnBrk="0" hangingPunct="1">
                <a:lnSpc>
                  <a:spcPts val="1939"/>
                </a:lnSpc>
                <a:spcBef>
                  <a:spcPts val="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intensity</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3"/>
            <p:cNvSpPr txBox="1"/>
            <p:nvPr/>
          </p:nvSpPr>
          <p:spPr>
            <a:xfrm>
              <a:off x="6988809" y="1302258"/>
              <a:ext cx="4051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255</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9" name="object 95"/>
            <p:cNvGrpSpPr/>
            <p:nvPr/>
          </p:nvGrpSpPr>
          <p:grpSpPr>
            <a:xfrm>
              <a:off x="1711451" y="385572"/>
              <a:ext cx="245745" cy="501650"/>
              <a:chOff x="1711451" y="385572"/>
              <a:chExt cx="245745" cy="501650"/>
            </a:xfrm>
          </p:grpSpPr>
          <p:sp>
            <p:nvSpPr>
              <p:cNvPr id="16" name="object 96"/>
              <p:cNvSpPr/>
              <p:nvPr/>
            </p:nvSpPr>
            <p:spPr>
              <a:xfrm>
                <a:off x="1724405" y="398526"/>
                <a:ext cx="219710" cy="475615"/>
              </a:xfrm>
              <a:custGeom>
                <a:avLst/>
                <a:gdLst/>
                <a:ahLst/>
                <a:cxnLst/>
                <a:rect l="l" t="t" r="r" b="b"/>
                <a:pathLst>
                  <a:path w="219710" h="475615">
                    <a:moveTo>
                      <a:pt x="164592" y="0"/>
                    </a:moveTo>
                    <a:lnTo>
                      <a:pt x="54863" y="0"/>
                    </a:lnTo>
                    <a:lnTo>
                      <a:pt x="54863" y="365760"/>
                    </a:lnTo>
                    <a:lnTo>
                      <a:pt x="0" y="365760"/>
                    </a:lnTo>
                    <a:lnTo>
                      <a:pt x="109727"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object 97"/>
              <p:cNvSpPr/>
              <p:nvPr/>
            </p:nvSpPr>
            <p:spPr>
              <a:xfrm>
                <a:off x="1724405" y="398526"/>
                <a:ext cx="219710" cy="475615"/>
              </a:xfrm>
              <a:custGeom>
                <a:avLst/>
                <a:gdLst/>
                <a:ahLst/>
                <a:cxnLst/>
                <a:rect l="l" t="t" r="r" b="b"/>
                <a:pathLst>
                  <a:path w="219710" h="475615">
                    <a:moveTo>
                      <a:pt x="0" y="365760"/>
                    </a:moveTo>
                    <a:lnTo>
                      <a:pt x="54863" y="365760"/>
                    </a:lnTo>
                    <a:lnTo>
                      <a:pt x="54863" y="0"/>
                    </a:lnTo>
                    <a:lnTo>
                      <a:pt x="164592" y="0"/>
                    </a:lnTo>
                    <a:lnTo>
                      <a:pt x="164592" y="365760"/>
                    </a:lnTo>
                    <a:lnTo>
                      <a:pt x="219456" y="365760"/>
                    </a:lnTo>
                    <a:lnTo>
                      <a:pt x="109727"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0" name="object 98"/>
            <p:cNvGrpSpPr/>
            <p:nvPr/>
          </p:nvGrpSpPr>
          <p:grpSpPr>
            <a:xfrm>
              <a:off x="4779264" y="422148"/>
              <a:ext cx="245745" cy="501650"/>
              <a:chOff x="4779264" y="422148"/>
              <a:chExt cx="245745" cy="501650"/>
            </a:xfrm>
          </p:grpSpPr>
          <p:sp>
            <p:nvSpPr>
              <p:cNvPr id="14" name="object 99"/>
              <p:cNvSpPr/>
              <p:nvPr/>
            </p:nvSpPr>
            <p:spPr>
              <a:xfrm>
                <a:off x="4792218" y="435102"/>
                <a:ext cx="219710" cy="475615"/>
              </a:xfrm>
              <a:custGeom>
                <a:avLst/>
                <a:gdLst/>
                <a:ahLst/>
                <a:cxnLst/>
                <a:rect l="l" t="t" r="r" b="b"/>
                <a:pathLst>
                  <a:path w="219710" h="475615">
                    <a:moveTo>
                      <a:pt x="164592" y="0"/>
                    </a:moveTo>
                    <a:lnTo>
                      <a:pt x="54864" y="0"/>
                    </a:lnTo>
                    <a:lnTo>
                      <a:pt x="54864" y="365760"/>
                    </a:lnTo>
                    <a:lnTo>
                      <a:pt x="0" y="365760"/>
                    </a:lnTo>
                    <a:lnTo>
                      <a:pt x="109728"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object 100"/>
              <p:cNvSpPr/>
              <p:nvPr/>
            </p:nvSpPr>
            <p:spPr>
              <a:xfrm>
                <a:off x="4792218" y="435102"/>
                <a:ext cx="219710" cy="475615"/>
              </a:xfrm>
              <a:custGeom>
                <a:avLst/>
                <a:gdLst/>
                <a:ahLst/>
                <a:cxnLst/>
                <a:rect l="l" t="t" r="r" b="b"/>
                <a:pathLst>
                  <a:path w="219710" h="475615">
                    <a:moveTo>
                      <a:pt x="0" y="365760"/>
                    </a:moveTo>
                    <a:lnTo>
                      <a:pt x="54864" y="365760"/>
                    </a:lnTo>
                    <a:lnTo>
                      <a:pt x="54864" y="0"/>
                    </a:lnTo>
                    <a:lnTo>
                      <a:pt x="164592" y="0"/>
                    </a:lnTo>
                    <a:lnTo>
                      <a:pt x="164592" y="365760"/>
                    </a:lnTo>
                    <a:lnTo>
                      <a:pt x="219456" y="365760"/>
                    </a:lnTo>
                    <a:lnTo>
                      <a:pt x="109728"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 name="object 101"/>
            <p:cNvGrpSpPr/>
            <p:nvPr/>
          </p:nvGrpSpPr>
          <p:grpSpPr>
            <a:xfrm>
              <a:off x="7042404" y="458723"/>
              <a:ext cx="245745" cy="501650"/>
              <a:chOff x="7042404" y="458723"/>
              <a:chExt cx="245745" cy="501650"/>
            </a:xfrm>
          </p:grpSpPr>
          <p:sp>
            <p:nvSpPr>
              <p:cNvPr id="12" name="object 102"/>
              <p:cNvSpPr/>
              <p:nvPr/>
            </p:nvSpPr>
            <p:spPr>
              <a:xfrm>
                <a:off x="7055358" y="471677"/>
                <a:ext cx="219710" cy="475615"/>
              </a:xfrm>
              <a:custGeom>
                <a:avLst/>
                <a:gdLst/>
                <a:ahLst/>
                <a:cxnLst/>
                <a:rect l="l" t="t" r="r" b="b"/>
                <a:pathLst>
                  <a:path w="219709" h="475615">
                    <a:moveTo>
                      <a:pt x="164592" y="0"/>
                    </a:moveTo>
                    <a:lnTo>
                      <a:pt x="54864" y="0"/>
                    </a:lnTo>
                    <a:lnTo>
                      <a:pt x="54864" y="365760"/>
                    </a:lnTo>
                    <a:lnTo>
                      <a:pt x="0" y="365760"/>
                    </a:lnTo>
                    <a:lnTo>
                      <a:pt x="109727" y="475488"/>
                    </a:lnTo>
                    <a:lnTo>
                      <a:pt x="219456" y="365760"/>
                    </a:lnTo>
                    <a:lnTo>
                      <a:pt x="164592" y="365760"/>
                    </a:lnTo>
                    <a:lnTo>
                      <a:pt x="164592" y="0"/>
                    </a:lnTo>
                    <a:close/>
                  </a:path>
                </a:pathLst>
              </a:custGeom>
              <a:solidFill>
                <a:srgbClr val="BADFE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object 103"/>
              <p:cNvSpPr/>
              <p:nvPr/>
            </p:nvSpPr>
            <p:spPr>
              <a:xfrm>
                <a:off x="7055358" y="471677"/>
                <a:ext cx="219710" cy="475615"/>
              </a:xfrm>
              <a:custGeom>
                <a:avLst/>
                <a:gdLst/>
                <a:ahLst/>
                <a:cxnLst/>
                <a:rect l="l" t="t" r="r" b="b"/>
                <a:pathLst>
                  <a:path w="219709" h="475615">
                    <a:moveTo>
                      <a:pt x="0" y="365760"/>
                    </a:moveTo>
                    <a:lnTo>
                      <a:pt x="54864" y="365760"/>
                    </a:lnTo>
                    <a:lnTo>
                      <a:pt x="54864" y="0"/>
                    </a:lnTo>
                    <a:lnTo>
                      <a:pt x="164592" y="0"/>
                    </a:lnTo>
                    <a:lnTo>
                      <a:pt x="164592" y="365760"/>
                    </a:lnTo>
                    <a:lnTo>
                      <a:pt x="219456" y="365760"/>
                    </a:lnTo>
                    <a:lnTo>
                      <a:pt x="109727" y="475488"/>
                    </a:lnTo>
                    <a:lnTo>
                      <a:pt x="0" y="365760"/>
                    </a:lnTo>
                    <a:close/>
                  </a:path>
                </a:pathLst>
              </a:custGeom>
              <a:ln w="25908">
                <a:solidFill>
                  <a:srgbClr val="88A3A7"/>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pic>
        <p:nvPicPr>
          <p:cNvPr id="9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10" y="773749"/>
            <a:ext cx="305752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17716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p:cNvSpPr>
            <a:spLocks noGrp="1"/>
          </p:cNvSpPr>
          <p:nvPr>
            <p:ph sz="quarter" idx="10"/>
          </p:nvPr>
        </p:nvSpPr>
        <p:spPr/>
        <p:txBody>
          <a:bodyPr>
            <a:normAutofit/>
          </a:bodyPr>
          <a:lstStyle/>
          <a:p>
            <a:pPr>
              <a:lnSpc>
                <a:spcPct val="150000"/>
              </a:lnSpc>
            </a:pPr>
            <a:r>
              <a:rPr lang="en-US" sz="2400" b="1" spc="-4" dirty="0">
                <a:solidFill>
                  <a:srgbClr val="000000"/>
                </a:solidFill>
                <a:latin typeface="Arial" panose="020B0604020202020204" pitchFamily="34" charset="0"/>
              </a:rPr>
              <a:t>1 of K coding mechanism</a:t>
            </a:r>
            <a:endParaRPr lang="en-IN" sz="2400" b="1" dirty="0">
              <a:latin typeface="Arial" panose="020B0604020202020204" pitchFamily="34" charset="0"/>
            </a:endParaRPr>
          </a:p>
        </p:txBody>
      </p:sp>
      <p:sp>
        <p:nvSpPr>
          <p:cNvPr id="3" name="object 3"/>
          <p:cNvSpPr txBox="1"/>
          <p:nvPr/>
        </p:nvSpPr>
        <p:spPr>
          <a:xfrm>
            <a:off x="304800" y="1371600"/>
            <a:ext cx="7620000" cy="3373425"/>
          </a:xfrm>
          <a:prstGeom prst="rect">
            <a:avLst/>
          </a:prstGeom>
        </p:spPr>
        <p:txBody>
          <a:bodyPr vert="horz" wrap="square" lIns="0" tIns="10860" rIns="0" bIns="0" rtlCol="0">
            <a:spAutoFit/>
          </a:bodyPr>
          <a:lstStyle/>
          <a:p>
            <a:pPr marL="353760" marR="0" lvl="0" indent="-342900" algn="l" defTabSz="914400" rtl="0" eaLnBrk="1" fontAlgn="auto" latinLnBrk="0" hangingPunct="1">
              <a:lnSpc>
                <a:spcPct val="150000"/>
              </a:lnSpc>
              <a:spcBef>
                <a:spcPts val="86"/>
              </a:spcBef>
              <a:spcAft>
                <a:spcPts val="0"/>
              </a:spcAft>
              <a:buClrTx/>
              <a:buSzTx/>
              <a:buFont typeface="Arial" panose="020B0604020202020204" pitchFamily="34" charset="0"/>
              <a:buChar char="•"/>
              <a:tabLst>
                <a:tab pos="303531" algn="l"/>
                <a:tab pos="304074" algn="l"/>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For each data point </a:t>
            </a:r>
            <a:r>
              <a:rPr kumimoji="0" lang="en-US" sz="1800" b="0" i="0" u="none" strike="noStrike" kern="1200" cap="none" spc="0" normalizeH="0" baseline="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we introduce a set of </a:t>
            </a:r>
            <a:r>
              <a:rPr kumimoji="0" lang="en-US" sz="1800" b="0" i="0" u="none" strike="noStrike" kern="1200" cap="none" spc="0" normalizeH="0" baseline="0" noProof="0" dirty="0"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binary indicator variables  </a:t>
            </a:r>
            <a:r>
              <a:rPr kumimoji="0" lang="en-US" sz="1800" b="0" i="0" u="none" strike="noStrike" kern="1200" cap="none" spc="0" normalizeH="0" baseline="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25000" noProof="0" dirty="0"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 [0,1</a:t>
            </a:r>
            <a:r>
              <a:rPr kumimoji="0" lang="en-US" sz="1800" b="0" i="0" u="none" strike="noStrike" kern="1200" cap="none" spc="0" normalizeH="0" baseline="0" noProof="0" dirty="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 </a:t>
            </a:r>
            <a:r>
              <a:rPr kumimoji="0" lang="en-US" sz="1800" b="0" i="0" u="none" strike="noStrike" kern="1200" cap="none" spc="-4"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such that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353760" marR="0" lvl="0" indent="-342900" algn="l" defTabSz="914400" rtl="0" eaLnBrk="1" fontAlgn="auto" latinLnBrk="0" hangingPunct="1">
              <a:lnSpc>
                <a:spcPct val="150000"/>
              </a:lnSpc>
              <a:spcBef>
                <a:spcPts val="86"/>
              </a:spcBef>
              <a:spcAft>
                <a:spcPts val="0"/>
              </a:spcAft>
              <a:buClrTx/>
              <a:buSzTx/>
              <a:buFont typeface="Arial" panose="020B0604020202020204" pitchFamily="34" charset="0"/>
              <a:buChar char="•"/>
              <a:tabLst>
                <a:tab pos="303531" algn="l"/>
                <a:tab pos="304074" algn="l"/>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p>
          <a:p>
            <a:pPr marL="10860" marR="0" lvl="0" indent="0" algn="l" defTabSz="914400" rtl="0" eaLnBrk="1" fontAlgn="auto" latinLnBrk="0" hangingPunct="1">
              <a:lnSpc>
                <a:spcPct val="150000"/>
              </a:lnSpc>
              <a:spcBef>
                <a:spcPts val="86"/>
              </a:spcBef>
              <a:spcAft>
                <a:spcPts val="0"/>
              </a:spcAft>
              <a:buClrTx/>
              <a:buSzTx/>
              <a:buFontTx/>
              <a:buNone/>
              <a:tabLst>
                <a:tab pos="303531" algn="l"/>
                <a:tab pos="304074" algn="l"/>
              </a:tabLst>
              <a:defRPr/>
            </a:pPr>
            <a:r>
              <a:rPr kumimoji="0" lang="en-US" sz="1800" b="0" i="0" u="none" strike="noStrike" kern="1200" cap="none" spc="-4"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endPar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10860" marR="0" lvl="0" indent="0" algn="l" defTabSz="914400" rtl="0" eaLnBrk="1" fontAlgn="auto" latinLnBrk="0" hangingPunct="1">
              <a:lnSpc>
                <a:spcPct val="150000"/>
              </a:lnSpc>
              <a:spcBef>
                <a:spcPts val="86"/>
              </a:spcBef>
              <a:spcAft>
                <a:spcPts val="0"/>
              </a:spcAft>
              <a:buClrTx/>
              <a:buSzTx/>
              <a:buFontTx/>
              <a:buNone/>
              <a:tabLst>
                <a:tab pos="303531" algn="l"/>
                <a:tab pos="304074" algn="l"/>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where k =1,...,K describing which of the K clusters the data point </a:t>
            </a:r>
            <a:r>
              <a:rPr kumimoji="0" lang="en-US" sz="1800" b="0" i="0" u="none" strike="noStrike" kern="1200" cap="none" spc="0" normalizeH="0" baseline="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assigned to, so that if data point </a:t>
            </a:r>
            <a:r>
              <a:rPr kumimoji="0" lang="en-US" sz="1800" b="0" i="0" u="none" strike="noStrike" kern="1200" cap="none" spc="0" normalizeH="0" baseline="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assigned to cluster k then </a:t>
            </a:r>
            <a:r>
              <a:rPr kumimoji="0" lang="en-US" sz="1800" b="0" i="0" u="none" strike="noStrike" kern="1200" cap="none" spc="0" normalizeH="0" baseline="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0" noProof="0" dirty="0"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&gt; </a:t>
            </a:r>
            <a:r>
              <a:rPr kumimoji="0" lang="en-US" sz="1800" b="0" i="0" u="none" strike="noStrike" kern="1200" cap="none" spc="0" normalizeH="0" baseline="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r</a:t>
            </a:r>
            <a:r>
              <a:rPr kumimoji="0" lang="en-US" sz="1800" b="0" i="0" u="none" strike="noStrike" kern="1200" cap="none" spc="0" normalizeH="0" baseline="-25000" noProof="0" dirty="0" err="1"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nj</a:t>
            </a:r>
            <a:r>
              <a:rPr kumimoji="0" lang="en-US" sz="1800" b="0" i="0" u="none" strike="noStrike" kern="1200" cap="none" spc="0" normalizeH="0" baseline="0" noProof="0" dirty="0" smtClean="0">
                <a:ln>
                  <a:noFill/>
                </a:ln>
                <a:solidFill>
                  <a:srgbClr val="0033CC"/>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for j not equal to k. </a:t>
            </a:r>
          </a:p>
          <a:p>
            <a:pPr marL="304074" marR="0" lvl="0" indent="-293757" algn="l" defTabSz="914400" rtl="0" eaLnBrk="1" fontAlgn="auto" latinLnBrk="0" hangingPunct="1">
              <a:lnSpc>
                <a:spcPct val="150000"/>
              </a:lnSpc>
              <a:spcBef>
                <a:spcPts val="0"/>
              </a:spcBef>
              <a:spcAft>
                <a:spcPts val="0"/>
              </a:spcAft>
              <a:buClrTx/>
              <a:buSzTx/>
              <a:buFontTx/>
              <a:buChar char="•"/>
              <a:tabLst>
                <a:tab pos="303531" algn="l"/>
                <a:tab pos="304617" algn="l"/>
              </a:tabLst>
              <a:defRPr/>
            </a:pPr>
            <a:r>
              <a:rPr kumimoji="0" sz="1800" b="0" i="0" u="none" strike="noStrike" kern="1200" cap="none" spc="-4"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Example: </a:t>
            </a:r>
            <a:r>
              <a:rPr kumimoji="0"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5 </a:t>
            </a:r>
            <a:r>
              <a:rPr kumimoji="0" sz="1800" b="0" i="0" u="none" strike="noStrike" kern="1200" cap="none" spc="-4"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data points and </a:t>
            </a:r>
            <a:r>
              <a:rPr kumimoji="0"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3</a:t>
            </a:r>
            <a:r>
              <a:rPr kumimoji="0" sz="1800" b="0" i="0" u="none" strike="noStrike" kern="1200" cap="none" spc="17"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4"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clusters</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sp>
        <p:nvSpPr>
          <p:cNvPr id="5" name="object 5"/>
          <p:cNvSpPr/>
          <p:nvPr/>
        </p:nvSpPr>
        <p:spPr>
          <a:xfrm>
            <a:off x="2390879" y="2362200"/>
            <a:ext cx="1303183" cy="534305"/>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2234941" y="4732325"/>
            <a:ext cx="2464318" cy="162897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49110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8229600" cy="5253470"/>
          </a:xfrm>
        </p:spPr>
        <p:txBody>
          <a:bodyPr/>
          <a:lstStyle/>
          <a:p>
            <a:pPr>
              <a:lnSpc>
                <a:spcPct val="150000"/>
              </a:lnSpc>
              <a:buFont typeface="Arial" panose="020B0604020202020204" pitchFamily="34" charset="0"/>
              <a:buChar char="•"/>
            </a:pPr>
            <a:r>
              <a:rPr lang="en-GB" altLang="en-US" sz="1800" b="1" dirty="0" smtClean="0">
                <a:latin typeface="Arial" panose="020B0604020202020204" pitchFamily="34" charset="0"/>
              </a:rPr>
              <a:t>Solution</a:t>
            </a:r>
            <a:r>
              <a:rPr lang="en-GB" altLang="en-US" sz="1800" dirty="0" smtClean="0">
                <a:latin typeface="Arial" panose="020B0604020202020204" pitchFamily="34" charset="0"/>
              </a:rPr>
              <a:t>: </a:t>
            </a:r>
            <a:r>
              <a:rPr lang="en-US" altLang="en-US" sz="1800" dirty="0" smtClean="0">
                <a:latin typeface="Arial" panose="020B0604020202020204" pitchFamily="34" charset="0"/>
              </a:rPr>
              <a:t>replace ‘hard’ clustering of K-means with ‘soft’ probabilistic assignments</a:t>
            </a:r>
          </a:p>
          <a:p>
            <a:pPr>
              <a:lnSpc>
                <a:spcPct val="150000"/>
              </a:lnSpc>
              <a:buFont typeface="Arial" panose="020B0604020202020204" pitchFamily="34" charset="0"/>
              <a:buChar char="•"/>
            </a:pPr>
            <a:r>
              <a:rPr lang="en-IN" sz="1800" dirty="0">
                <a:latin typeface="Arial" panose="020B0604020202020204" pitchFamily="34" charset="0"/>
              </a:rPr>
              <a:t>Probabilistic Clustering</a:t>
            </a:r>
            <a:endParaRPr lang="en-US" altLang="en-US" sz="1800" dirty="0">
              <a:latin typeface="Arial" panose="020B0604020202020204" pitchFamily="34" charset="0"/>
            </a:endParaRPr>
          </a:p>
          <a:p>
            <a:pPr lvl="1">
              <a:buFont typeface="Arial" panose="020B0604020202020204" pitchFamily="34" charset="0"/>
              <a:buChar char="•"/>
            </a:pPr>
            <a:r>
              <a:rPr lang="en-US" altLang="en-US" sz="1800" dirty="0" smtClean="0">
                <a:latin typeface="Arial" panose="020B0604020202020204" pitchFamily="34" charset="0"/>
              </a:rPr>
              <a:t>Represents the probability distribution of the data as a </a:t>
            </a:r>
            <a:r>
              <a:rPr lang="en-US" altLang="en-US" sz="1800" b="1" dirty="0" smtClean="0">
                <a:latin typeface="Arial" panose="020B0604020202020204" pitchFamily="34" charset="0"/>
              </a:rPr>
              <a:t>Gaussian mixture model (GMM)</a:t>
            </a:r>
          </a:p>
          <a:p>
            <a:pPr lvl="1">
              <a:buFont typeface="Arial" panose="020B0604020202020204" pitchFamily="34" charset="0"/>
              <a:buChar char="•"/>
            </a:pPr>
            <a:r>
              <a:rPr lang="en-US" sz="1800" dirty="0" smtClean="0">
                <a:latin typeface="Arial" panose="020B0604020202020204" pitchFamily="34" charset="0"/>
              </a:rPr>
              <a:t>GMMs give a probabilistic assignment of points to clusters which quantify uncertainty.</a:t>
            </a:r>
          </a:p>
          <a:p>
            <a:pPr lvl="1">
              <a:buFont typeface="Arial" panose="020B0604020202020204" pitchFamily="34" charset="0"/>
              <a:buChar char="•"/>
            </a:pPr>
            <a:r>
              <a:rPr lang="en-US" sz="1800" dirty="0" smtClean="0">
                <a:latin typeface="Arial" panose="020B0604020202020204" pitchFamily="34" charset="0"/>
              </a:rPr>
              <a:t>Mixture </a:t>
            </a:r>
            <a:r>
              <a:rPr lang="en-US" sz="1800" dirty="0">
                <a:latin typeface="Arial" panose="020B0604020202020204" pitchFamily="34" charset="0"/>
              </a:rPr>
              <a:t>models combines a set of distributions to create a convex space where we can search for the optimal parameters for such distributions using MLE.</a:t>
            </a:r>
            <a:endParaRPr lang="en-US" altLang="en-US" sz="1800" dirty="0">
              <a:latin typeface="Arial" panose="020B0604020202020204" pitchFamily="34" charset="0"/>
            </a:endParaRPr>
          </a:p>
          <a:p>
            <a:pPr>
              <a:lnSpc>
                <a:spcPct val="150000"/>
              </a:lnSpc>
              <a:buFont typeface="Arial" panose="020B0604020202020204" pitchFamily="34" charset="0"/>
              <a:buChar char="•"/>
            </a:pPr>
            <a:r>
              <a:rPr lang="en-US" altLang="en-US" sz="1800" dirty="0">
                <a:latin typeface="Arial" panose="020B0604020202020204" pitchFamily="34" charset="0"/>
              </a:rPr>
              <a:t>In GMM, Clusters modeled as Gaussians</a:t>
            </a:r>
          </a:p>
          <a:p>
            <a:pPr>
              <a:lnSpc>
                <a:spcPct val="150000"/>
              </a:lnSpc>
              <a:buFont typeface="Arial" panose="020B0604020202020204" pitchFamily="34" charset="0"/>
              <a:buChar char="•"/>
            </a:pPr>
            <a:r>
              <a:rPr lang="en-US" altLang="en-US" sz="1800" b="1" dirty="0" smtClean="0">
                <a:latin typeface="Arial" panose="020B0604020202020204" pitchFamily="34" charset="0"/>
              </a:rPr>
              <a:t>EM </a:t>
            </a:r>
            <a:r>
              <a:rPr lang="en-US" altLang="en-US" sz="1800" b="1" dirty="0">
                <a:latin typeface="Arial" panose="020B0604020202020204" pitchFamily="34" charset="0"/>
              </a:rPr>
              <a:t>algorithm: </a:t>
            </a:r>
            <a:r>
              <a:rPr lang="en-US" altLang="en-US" sz="1800" dirty="0">
                <a:latin typeface="Arial" panose="020B0604020202020204" pitchFamily="34" charset="0"/>
              </a:rPr>
              <a:t>assign data to  cluster with some </a:t>
            </a:r>
            <a:r>
              <a:rPr lang="en-US" altLang="en-US" sz="1800" dirty="0" smtClean="0">
                <a:solidFill>
                  <a:srgbClr val="0033CC"/>
                </a:solidFill>
                <a:latin typeface="Arial" panose="020B0604020202020204" pitchFamily="34" charset="0"/>
              </a:rPr>
              <a:t>probability</a:t>
            </a:r>
            <a:r>
              <a:rPr lang="en-US" sz="1800" dirty="0" smtClean="0">
                <a:solidFill>
                  <a:srgbClr val="0033CC"/>
                </a:solidFill>
                <a:latin typeface="Arial" panose="020B0604020202020204" pitchFamily="34" charset="0"/>
              </a:rPr>
              <a:t> </a:t>
            </a:r>
            <a:endParaRPr lang="en-US" altLang="en-US" sz="1800" dirty="0" smtClean="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smtClean="0">
                <a:latin typeface="Arial" panose="020B0604020202020204" pitchFamily="34" charset="0"/>
              </a:rPr>
              <a:t>GMM - soft Clustering</a:t>
            </a:r>
            <a:endParaRPr lang="en-IN" sz="2400" b="1" dirty="0">
              <a:latin typeface="Arial" panose="020B0604020202020204" pitchFamily="34" charset="0"/>
            </a:endParaRPr>
          </a:p>
        </p:txBody>
      </p:sp>
      <p:sp>
        <p:nvSpPr>
          <p:cNvPr id="31747" name="Slide Number Placeholder 5"/>
          <p:cNvSpPr>
            <a:spLocks noGrp="1"/>
          </p:cNvSpPr>
          <p:nvPr>
            <p:ph type="sldNum" sz="quarter" idx="4294967295"/>
          </p:nvPr>
        </p:nvSpPr>
        <p:spPr>
          <a:xfrm>
            <a:off x="-228600" y="6172200"/>
            <a:ext cx="5026737" cy="2682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a:solidFill>
                  <a:schemeClr val="accent2"/>
                </a:solidFill>
                <a:latin typeface="Arial" panose="020B0604020202020204" pitchFamily="34" charset="0"/>
              </a:defRPr>
            </a:lvl1pPr>
            <a:lvl2pPr marL="742950" indent="-285750" eaLnBrk="0" hangingPunct="0">
              <a:defRPr sz="1600">
                <a:solidFill>
                  <a:schemeClr val="accent2"/>
                </a:solidFill>
                <a:latin typeface="Arial" panose="020B0604020202020204" pitchFamily="34" charset="0"/>
              </a:defRPr>
            </a:lvl2pPr>
            <a:lvl3pPr marL="1143000" indent="-228600" eaLnBrk="0" hangingPunct="0">
              <a:defRPr sz="1600">
                <a:solidFill>
                  <a:schemeClr val="accent2"/>
                </a:solidFill>
                <a:latin typeface="Arial" panose="020B0604020202020204" pitchFamily="34" charset="0"/>
              </a:defRPr>
            </a:lvl3pPr>
            <a:lvl4pPr marL="1600200" indent="-228600" eaLnBrk="0" hangingPunct="0">
              <a:defRPr sz="1600">
                <a:solidFill>
                  <a:schemeClr val="accent2"/>
                </a:solidFill>
                <a:latin typeface="Arial" panose="020B0604020202020204" pitchFamily="34" charset="0"/>
              </a:defRPr>
            </a:lvl4pPr>
            <a:lvl5pPr marL="2057400" indent="-228600" eaLnBrk="0" hangingPunct="0">
              <a:defRPr sz="1600">
                <a:solidFill>
                  <a:schemeClr val="accent2"/>
                </a:solidFill>
                <a:latin typeface="Arial" panose="020B0604020202020204" pitchFamily="34" charset="0"/>
              </a:defRPr>
            </a:lvl5pPr>
            <a:lvl6pPr marL="2514600" indent="-228600" eaLnBrk="0" fontAlgn="base" hangingPunct="0">
              <a:spcBef>
                <a:spcPct val="0"/>
              </a:spcBef>
              <a:spcAft>
                <a:spcPct val="0"/>
              </a:spcAft>
              <a:defRPr sz="1600">
                <a:solidFill>
                  <a:schemeClr val="accent2"/>
                </a:solidFill>
                <a:latin typeface="Arial" panose="020B0604020202020204" pitchFamily="34" charset="0"/>
              </a:defRPr>
            </a:lvl6pPr>
            <a:lvl7pPr marL="2971800" indent="-228600" eaLnBrk="0" fontAlgn="base" hangingPunct="0">
              <a:spcBef>
                <a:spcPct val="0"/>
              </a:spcBef>
              <a:spcAft>
                <a:spcPct val="0"/>
              </a:spcAft>
              <a:defRPr sz="1600">
                <a:solidFill>
                  <a:schemeClr val="accent2"/>
                </a:solidFill>
                <a:latin typeface="Arial" panose="020B0604020202020204" pitchFamily="34" charset="0"/>
              </a:defRPr>
            </a:lvl7pPr>
            <a:lvl8pPr marL="3429000" indent="-228600" eaLnBrk="0" fontAlgn="base" hangingPunct="0">
              <a:spcBef>
                <a:spcPct val="0"/>
              </a:spcBef>
              <a:spcAft>
                <a:spcPct val="0"/>
              </a:spcAft>
              <a:defRPr sz="1600">
                <a:solidFill>
                  <a:schemeClr val="accent2"/>
                </a:solidFill>
                <a:latin typeface="Arial" panose="020B0604020202020204" pitchFamily="34" charset="0"/>
              </a:defRPr>
            </a:lvl8pPr>
            <a:lvl9pPr marL="3886200" indent="-228600" eaLnBrk="0" fontAlgn="base" hangingPunct="0">
              <a:spcBef>
                <a:spcPct val="0"/>
              </a:spcBef>
              <a:spcAft>
                <a:spcPct val="0"/>
              </a:spcAft>
              <a:defRPr sz="1600">
                <a:solidFill>
                  <a:schemeClr val="accent2"/>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altLang="en-US" sz="1400" b="0" i="0" u="none" strike="noStrike" kern="1200" cap="none" spc="0" normalizeH="0" baseline="0" noProof="0" dirty="0" smtClean="0">
                <a:ln>
                  <a:noFill/>
                </a:ln>
                <a:solidFill>
                  <a:prstClr val="white">
                    <a:lumMod val="50000"/>
                  </a:prstClr>
                </a:solidFill>
                <a:effectLst/>
                <a:uLnTx/>
                <a:uFillTx/>
                <a:latin typeface="Arial" panose="020B0604020202020204" pitchFamily="34" charset="0"/>
                <a:ea typeface="+mn-ea"/>
                <a:cs typeface="Arial" pitchFamily="34" charset="0"/>
              </a:rPr>
              <a:t>Source Credit: Christopher </a:t>
            </a:r>
            <a:r>
              <a:rPr kumimoji="0" lang="en-GB" altLang="en-US" sz="1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n-ea"/>
                <a:cs typeface="Arial" pitchFamily="34" charset="0"/>
              </a:rPr>
              <a:t>M. Bishop</a:t>
            </a:r>
          </a:p>
        </p:txBody>
      </p:sp>
    </p:spTree>
    <p:extLst>
      <p:ext uri="{BB962C8B-B14F-4D97-AF65-F5344CB8AC3E}">
        <p14:creationId xmlns:p14="http://schemas.microsoft.com/office/powerpoint/2010/main" val="217834242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3838" y="566738"/>
            <a:ext cx="4818062" cy="635000"/>
          </a:xfrm>
        </p:spPr>
        <p:txBody>
          <a:bodyPr wrap="square" lIns="0" tIns="12065" rIns="0" bIns="0">
            <a:spAutoFit/>
          </a:bodyPr>
          <a:lstStyle/>
          <a:p>
            <a:pPr marL="12700">
              <a:spcBef>
                <a:spcPts val="95"/>
              </a:spcBef>
              <a:defRPr/>
            </a:pPr>
            <a:r>
              <a:rPr lang="en-IN" dirty="0">
                <a:latin typeface="Times New Roman" panose="02020603050405020304" pitchFamily="18" charset="0"/>
                <a:cs typeface="Times New Roman" panose="02020603050405020304" pitchFamily="18" charset="0"/>
              </a:rPr>
              <a:t>Gaussian Distribution</a:t>
            </a:r>
            <a:endParaRPr dirty="0">
              <a:latin typeface="Times New Roman" panose="02020603050405020304" pitchFamily="18" charset="0"/>
              <a:cs typeface="Times New Roman" panose="02020603050405020304" pitchFamily="18" charset="0"/>
            </a:endParaRPr>
          </a:p>
        </p:txBody>
      </p:sp>
      <p:sp>
        <p:nvSpPr>
          <p:cNvPr id="26627" name="object 3"/>
          <p:cNvSpPr txBox="1">
            <a:spLocks noChangeArrowheads="1"/>
          </p:cNvSpPr>
          <p:nvPr/>
        </p:nvSpPr>
        <p:spPr bwMode="auto">
          <a:xfrm>
            <a:off x="350838" y="1390650"/>
            <a:ext cx="821055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55600" indent="-342900">
              <a:spcBef>
                <a:spcPct val="20000"/>
              </a:spcBef>
              <a:buFont typeface="Arial" panose="020B0604020202020204" pitchFamily="34" charset="0"/>
              <a:buChar char="•"/>
              <a:tabLst>
                <a:tab pos="195263"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tabLst>
                <a:tab pos="195263"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tabLst>
                <a:tab pos="195263"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195263" algn="l"/>
              </a:tabLst>
              <a:defRPr sz="2000">
                <a:solidFill>
                  <a:schemeClr val="tx1"/>
                </a:solidFill>
                <a:latin typeface="Arial" panose="020B0604020202020204" pitchFamily="34" charset="0"/>
                <a:cs typeface="Arial" panose="020B0604020202020204" pitchFamily="34" charset="0"/>
              </a:defRPr>
            </a:lvl9pPr>
          </a:lstStyle>
          <a:p>
            <a:pPr algn="just">
              <a:lnSpc>
                <a:spcPts val="2275"/>
              </a:lnSpc>
              <a:spcBef>
                <a:spcPts val="100"/>
              </a:spcBef>
              <a:buClr>
                <a:srgbClr val="FF8500"/>
              </a:buClr>
            </a:pPr>
            <a:r>
              <a:rPr lang="en-US" altLang="en-US" sz="1800">
                <a:latin typeface="Times New Roman" panose="02020603050405020304" pitchFamily="18" charset="0"/>
                <a:cs typeface="Times New Roman" panose="02020603050405020304" pitchFamily="18" charset="0"/>
              </a:rPr>
              <a:t>The normal curve is </a:t>
            </a:r>
            <a:r>
              <a:rPr lang="en-US" altLang="en-US" sz="1800" i="1">
                <a:latin typeface="Times New Roman" panose="02020603050405020304" pitchFamily="18" charset="0"/>
                <a:cs typeface="Times New Roman" panose="02020603050405020304" pitchFamily="18" charset="0"/>
              </a:rPr>
              <a:t>bell-shaped </a:t>
            </a:r>
            <a:r>
              <a:rPr lang="en-US" altLang="en-US" sz="1800">
                <a:latin typeface="Times New Roman" panose="02020603050405020304" pitchFamily="18" charset="0"/>
                <a:cs typeface="Times New Roman" panose="02020603050405020304" pitchFamily="18" charset="0"/>
              </a:rPr>
              <a:t>and has a single peak at the</a:t>
            </a:r>
          </a:p>
          <a:p>
            <a:pPr algn="just">
              <a:lnSpc>
                <a:spcPts val="2275"/>
              </a:lnSpc>
              <a:spcBef>
                <a:spcPct val="0"/>
              </a:spcBef>
            </a:pPr>
            <a:r>
              <a:rPr lang="en-US" altLang="en-US" sz="1800">
                <a:latin typeface="Times New Roman" panose="02020603050405020304" pitchFamily="18" charset="0"/>
                <a:cs typeface="Times New Roman" panose="02020603050405020304" pitchFamily="18" charset="0"/>
              </a:rPr>
              <a:t>exact center of the distribution.</a:t>
            </a:r>
          </a:p>
          <a:p>
            <a:pPr algn="just">
              <a:lnSpc>
                <a:spcPts val="2163"/>
              </a:lnSpc>
              <a:spcBef>
                <a:spcPts val="513"/>
              </a:spcBef>
              <a:buClr>
                <a:srgbClr val="FF8500"/>
              </a:buClr>
            </a:pPr>
            <a:r>
              <a:rPr lang="en-US" altLang="en-US" sz="1800">
                <a:latin typeface="Times New Roman" panose="02020603050405020304" pitchFamily="18" charset="0"/>
                <a:cs typeface="Times New Roman" panose="02020603050405020304" pitchFamily="18" charset="0"/>
              </a:rPr>
              <a:t>The arithmetic mean, median, and mode of the distribution  are equal and located at the peak.</a:t>
            </a:r>
          </a:p>
          <a:p>
            <a:pPr algn="just">
              <a:lnSpc>
                <a:spcPts val="2163"/>
              </a:lnSpc>
              <a:spcBef>
                <a:spcPts val="475"/>
              </a:spcBef>
              <a:buClr>
                <a:srgbClr val="FF8500"/>
              </a:buClr>
            </a:pPr>
            <a:r>
              <a:rPr lang="en-US" altLang="en-US" sz="1800">
                <a:latin typeface="Times New Roman" panose="02020603050405020304" pitchFamily="18" charset="0"/>
                <a:cs typeface="Times New Roman" panose="02020603050405020304" pitchFamily="18" charset="0"/>
              </a:rPr>
              <a:t>Half the area under the curve is above the peak, and the  other half is below it.</a:t>
            </a:r>
          </a:p>
          <a:p>
            <a:pPr algn="just">
              <a:spcBef>
                <a:spcPts val="213"/>
              </a:spcBef>
              <a:buClr>
                <a:srgbClr val="FF8500"/>
              </a:buClr>
            </a:pPr>
            <a:r>
              <a:rPr lang="en-US" altLang="en-US" sz="1800">
                <a:latin typeface="Times New Roman" panose="02020603050405020304" pitchFamily="18" charset="0"/>
                <a:cs typeface="Times New Roman" panose="02020603050405020304" pitchFamily="18" charset="0"/>
              </a:rPr>
              <a:t>The normal	distribution is symmetrical about its mean.</a:t>
            </a:r>
          </a:p>
          <a:p>
            <a:pPr algn="just">
              <a:lnSpc>
                <a:spcPts val="2163"/>
              </a:lnSpc>
              <a:spcBef>
                <a:spcPts val="513"/>
              </a:spcBef>
              <a:buClr>
                <a:srgbClr val="FF8500"/>
              </a:buClr>
            </a:pPr>
            <a:endParaRPr lang="en-US" altLang="en-US" sz="1800">
              <a:latin typeface="Times New Roman" panose="02020603050405020304" pitchFamily="18" charset="0"/>
              <a:cs typeface="Times New Roman" panose="02020603050405020304" pitchFamily="18" charset="0"/>
            </a:endParaRPr>
          </a:p>
        </p:txBody>
      </p:sp>
      <p:sp>
        <p:nvSpPr>
          <p:cNvPr id="26628"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CE7DF88-FC44-42C5-861A-F4B3029AA216}" type="slidenum">
              <a:rPr lang="en-US" altLang="en-US" sz="1200">
                <a:solidFill>
                  <a:srgbClr val="898989"/>
                </a:solidFill>
              </a:rPr>
              <a:pPr>
                <a:spcBef>
                  <a:spcPct val="0"/>
                </a:spcBef>
                <a:buFontTx/>
                <a:buNone/>
              </a:pPr>
              <a:t>35</a:t>
            </a:fld>
            <a:endParaRPr lang="en-US" altLang="en-US" sz="1200">
              <a:solidFill>
                <a:srgbClr val="898989"/>
              </a:solidFill>
            </a:endParaRPr>
          </a:p>
        </p:txBody>
      </p:sp>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8888" y="3495675"/>
            <a:ext cx="33051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028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4"/>
          <p:cNvSpPr>
            <a:spLocks noGrp="1"/>
          </p:cNvSpPr>
          <p:nvPr>
            <p:ph idx="1"/>
          </p:nvPr>
        </p:nvSpPr>
        <p:spPr>
          <a:xfrm>
            <a:off x="304800" y="1493838"/>
            <a:ext cx="8229600" cy="4525962"/>
          </a:xfrm>
        </p:spPr>
        <p:txBody>
          <a:bodyPr/>
          <a:lstStyle/>
          <a:p>
            <a:pPr fontAlgn="base">
              <a:spcAft>
                <a:spcPct val="0"/>
              </a:spcAft>
            </a:pPr>
            <a:endParaRPr lang="en-IN" altLang="en-US" smtClean="0"/>
          </a:p>
        </p:txBody>
      </p:sp>
      <p:sp>
        <p:nvSpPr>
          <p:cNvPr id="27651" name="Slide Number Placeholder 3"/>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6F72D2BA-DC57-4070-9523-E3F88DBB3B4C}" type="slidenum">
              <a:rPr lang="en-US" altLang="en-US" sz="1200">
                <a:solidFill>
                  <a:srgbClr val="898989"/>
                </a:solidFill>
                <a:latin typeface="Calibri" panose="020F0502020204030204" pitchFamily="34" charset="0"/>
              </a:rPr>
              <a:pPr>
                <a:spcBef>
                  <a:spcPct val="0"/>
                </a:spcBef>
                <a:buFontTx/>
                <a:buNone/>
              </a:pPr>
              <a:t>36</a:t>
            </a:fld>
            <a:endParaRPr lang="en-US" altLang="en-US" sz="1200">
              <a:solidFill>
                <a:srgbClr val="898989"/>
              </a:solidFill>
              <a:latin typeface="Calibri" panose="020F0502020204030204" pitchFamily="34" charset="0"/>
            </a:endParaRPr>
          </a:p>
        </p:txBody>
      </p:sp>
      <p:sp>
        <p:nvSpPr>
          <p:cNvPr id="2" name="object 2"/>
          <p:cNvSpPr txBox="1">
            <a:spLocks noGrp="1"/>
          </p:cNvSpPr>
          <p:nvPr>
            <p:ph type="title" idx="4294967295"/>
          </p:nvPr>
        </p:nvSpPr>
        <p:spPr>
          <a:xfrm>
            <a:off x="39688" y="630238"/>
            <a:ext cx="7886700" cy="568325"/>
          </a:xfrm>
        </p:spPr>
        <p:txBody>
          <a:bodyPr wrap="square" lIns="0" tIns="12700" rIns="0" bIns="0" numCol="1" anchorCtr="0" compatLnSpc="1">
            <a:prstTxWarp prst="textNoShape">
              <a:avLst/>
            </a:prstTxWarp>
            <a:spAutoFit/>
          </a:bodyPr>
          <a:lstStyle/>
          <a:p>
            <a:pPr marL="12700">
              <a:spcBef>
                <a:spcPts val="100"/>
              </a:spcBef>
              <a:defRPr/>
            </a:pPr>
            <a:r>
              <a:rPr lang="en-IN" altLang="en-US" sz="3600">
                <a:latin typeface="Times New Roman" panose="02020603050405020304" pitchFamily="18" charset="0"/>
                <a:cs typeface="Times New Roman" panose="02020603050405020304" pitchFamily="18" charset="0"/>
              </a:rPr>
              <a:t>MATHEMATICAL FUNCTION (Pdf)</a:t>
            </a:r>
          </a:p>
        </p:txBody>
      </p:sp>
      <p:sp>
        <p:nvSpPr>
          <p:cNvPr id="27653" name="object 3"/>
          <p:cNvSpPr>
            <a:spLocks noChangeArrowheads="1"/>
          </p:cNvSpPr>
          <p:nvPr/>
        </p:nvSpPr>
        <p:spPr bwMode="auto">
          <a:xfrm>
            <a:off x="1371600" y="1828800"/>
            <a:ext cx="6553200" cy="4114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00"/>
          </a:p>
        </p:txBody>
      </p:sp>
    </p:spTree>
    <p:extLst>
      <p:ext uri="{BB962C8B-B14F-4D97-AF65-F5344CB8AC3E}">
        <p14:creationId xmlns:p14="http://schemas.microsoft.com/office/powerpoint/2010/main" val="3426090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Univariate and Multivariate Gaussian density</a:t>
            </a:r>
            <a:endParaRPr lang="en-IN" dirty="0"/>
          </a:p>
        </p:txBody>
      </p:sp>
      <p:pic>
        <p:nvPicPr>
          <p:cNvPr id="3072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2019300"/>
            <a:ext cx="66008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278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3"/>
          <p:cNvSpPr>
            <a:spLocks noGrp="1"/>
          </p:cNvSpPr>
          <p:nvPr>
            <p:ph idx="1"/>
          </p:nvPr>
        </p:nvSpPr>
        <p:spPr>
          <a:xfrm>
            <a:off x="304800" y="1493838"/>
            <a:ext cx="8229600" cy="4525962"/>
          </a:xfrm>
        </p:spPr>
        <p:txBody>
          <a:bodyPr/>
          <a:lstStyle/>
          <a:p>
            <a:pPr fontAlgn="base">
              <a:spcAft>
                <a:spcPct val="0"/>
              </a:spcAft>
            </a:pPr>
            <a:endParaRPr lang="en-IN" altLang="en-US" smtClean="0"/>
          </a:p>
        </p:txBody>
      </p:sp>
      <p:sp>
        <p:nvSpPr>
          <p:cNvPr id="5" name="Content Placeholder 4"/>
          <p:cNvSpPr>
            <a:spLocks noGrp="1"/>
          </p:cNvSpPr>
          <p:nvPr>
            <p:ph sz="quarter" idx="10"/>
          </p:nvPr>
        </p:nvSpPr>
        <p:spPr>
          <a:xfrm>
            <a:off x="304800" y="428625"/>
            <a:ext cx="7924800" cy="1143000"/>
          </a:xfrm>
        </p:spPr>
        <p:txBody>
          <a:bodyPr/>
          <a:lstStyle/>
          <a:p>
            <a:pPr>
              <a:defRPr/>
            </a:pPr>
            <a:r>
              <a:rPr lang="en-IN" dirty="0"/>
              <a:t>2-dimensional Gaussian distribution</a:t>
            </a:r>
          </a:p>
        </p:txBody>
      </p:sp>
      <p:pic>
        <p:nvPicPr>
          <p:cNvPr id="317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460500"/>
            <a:ext cx="7272338"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52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5410201" cy="5253470"/>
          </a:xfrm>
        </p:spPr>
        <p:txBody>
          <a:bodyPr/>
          <a:lstStyle/>
          <a:p>
            <a:pPr>
              <a:lnSpc>
                <a:spcPct val="150000"/>
              </a:lnSpc>
              <a:buFont typeface="Arial" panose="020B0604020202020204" pitchFamily="34" charset="0"/>
              <a:buChar char="•"/>
            </a:pPr>
            <a:r>
              <a:rPr lang="en-US" altLang="en-US" sz="1600" dirty="0" smtClean="0">
                <a:latin typeface="Arial" panose="020B0604020202020204" pitchFamily="34" charset="0"/>
              </a:rPr>
              <a:t>Probabilistic </a:t>
            </a:r>
            <a:r>
              <a:rPr lang="en-US" altLang="en-US" sz="1600" dirty="0">
                <a:latin typeface="Arial" panose="020B0604020202020204" pitchFamily="34" charset="0"/>
              </a:rPr>
              <a:t>cluster is a distribution over the data space, which can be mathematically represented using a probability density function (or distribution function).</a:t>
            </a:r>
          </a:p>
          <a:p>
            <a:pPr>
              <a:lnSpc>
                <a:spcPct val="150000"/>
              </a:lnSpc>
              <a:buFont typeface="Arial" panose="020B0604020202020204" pitchFamily="34" charset="0"/>
              <a:buChar char="•"/>
            </a:pPr>
            <a:r>
              <a:rPr lang="en-US" altLang="en-US" sz="1600" dirty="0" smtClean="0">
                <a:solidFill>
                  <a:srgbClr val="0070C0"/>
                </a:solidFill>
                <a:latin typeface="Arial" panose="020B0604020202020204" pitchFamily="34" charset="0"/>
              </a:rPr>
              <a:t>Our </a:t>
            </a:r>
            <a:r>
              <a:rPr lang="en-US" altLang="en-US" sz="1600" dirty="0">
                <a:solidFill>
                  <a:srgbClr val="0070C0"/>
                </a:solidFill>
                <a:latin typeface="Arial" panose="020B0604020202020204" pitchFamily="34" charset="0"/>
              </a:rPr>
              <a:t>task: infer a set of k probabilistic clusters that is mostly likely to generate D</a:t>
            </a:r>
          </a:p>
          <a:p>
            <a:pPr>
              <a:lnSpc>
                <a:spcPct val="150000"/>
              </a:lnSpc>
              <a:buFont typeface="Arial" panose="020B0604020202020204" pitchFamily="34" charset="0"/>
              <a:buChar char="•"/>
            </a:pPr>
            <a:endParaRPr lang="en-US" altLang="en-US" sz="1600" dirty="0" smtClean="0">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a:p>
            <a:pPr>
              <a:lnSpc>
                <a:spcPct val="150000"/>
              </a:lnSpc>
              <a:buFont typeface="Arial" panose="020B0604020202020204" pitchFamily="34" charset="0"/>
              <a:buChar char="•"/>
            </a:pPr>
            <a:endParaRPr lang="en-US" altLang="en-US" sz="1600" dirty="0" smtClean="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smtClean="0">
                <a:latin typeface="Arial" panose="020B0604020202020204" pitchFamily="34" charset="0"/>
              </a:rPr>
              <a:t>GMM – Mixture of Gaussians</a:t>
            </a:r>
            <a:endParaRPr lang="en-IN" sz="2400" b="1" dirty="0">
              <a:latin typeface="Arial" panose="020B0604020202020204" pitchFamily="34" charset="0"/>
            </a:endParaRPr>
          </a:p>
        </p:txBody>
      </p:sp>
      <p:pic>
        <p:nvPicPr>
          <p:cNvPr id="5" name="Google Shape;89;g7ab74cc8e8_0_6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33" y="3973229"/>
            <a:ext cx="3385897" cy="202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0486" y="3601037"/>
            <a:ext cx="4192437" cy="240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483825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normAutofit/>
          </a:bodyPr>
          <a:lstStyle/>
          <a:p>
            <a:pPr marL="514350" indent="-514350">
              <a:lnSpc>
                <a:spcPct val="150000"/>
              </a:lnSpc>
              <a:buFont typeface="Arial" panose="020B0604020202020204" pitchFamily="34" charset="0"/>
              <a:buChar char="•"/>
            </a:pPr>
            <a:r>
              <a:rPr lang="en-IN" sz="1800" dirty="0"/>
              <a:t>Mixture Models</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IN" sz="1800" dirty="0"/>
              <a:t>Expectation Maximization (EM) Algorithm</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IN" sz="1800" dirty="0"/>
              <a:t>K-means Clustering</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altLang="en-US" sz="1800" dirty="0">
              <a:ln w="0"/>
              <a:effectLst>
                <a:outerShdw blurRad="38100" dist="19050" dir="2700000" algn="tl" rotWithShape="0">
                  <a:schemeClr val="dk1">
                    <a:alpha val="40000"/>
                  </a:schemeClr>
                </a:outerShdw>
              </a:effectLst>
            </a:endParaRPr>
          </a:p>
          <a:p>
            <a:pPr marL="514350" indent="-514350">
              <a:lnSpc>
                <a:spcPct val="150000"/>
              </a:lnSpc>
              <a:buFont typeface="Arial" panose="020B0604020202020204" pitchFamily="34" charset="0"/>
              <a:buChar char="•"/>
            </a:pP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p:txBody>
      </p:sp>
      <p:sp>
        <p:nvSpPr>
          <p:cNvPr id="3" name="Content Placeholder 2"/>
          <p:cNvSpPr>
            <a:spLocks noGrp="1"/>
          </p:cNvSpPr>
          <p:nvPr>
            <p:ph sz="quarter" idx="10"/>
          </p:nvPr>
        </p:nvSpPr>
        <p:spPr>
          <a:xfrm>
            <a:off x="304800" y="446901"/>
            <a:ext cx="6324600" cy="553998"/>
          </a:xfrm>
          <a:noFill/>
          <a:ln w="9525">
            <a:noFill/>
            <a:miter lim="800000"/>
            <a:headEnd/>
            <a:tailEnd/>
          </a:ln>
          <a:effectLst/>
        </p:spPr>
        <p:txBody>
          <a:bodyPr vert="horz" wrap="square" lIns="91440" tIns="45720" rIns="91440" bIns="45720" rtlCol="0" anchor="ctr">
            <a:spAutoFit/>
          </a:bodyPr>
          <a:lstStyle/>
          <a:p>
            <a:pPr fontAlgn="base">
              <a:spcBef>
                <a:spcPct val="0"/>
              </a:spcBef>
              <a:spcAft>
                <a:spcPct val="0"/>
              </a:spcAft>
            </a:pPr>
            <a:r>
              <a:rPr lang="en-US" sz="2400" dirty="0" smtClean="0">
                <a:ea typeface="Cambria" panose="02040503050406030204" pitchFamily="18" charset="0"/>
              </a:rPr>
              <a:t>Module –Unsupervised Learning</a:t>
            </a:r>
            <a:endParaRPr lang="en-US" sz="2400" dirty="0">
              <a:ea typeface="Cambria" panose="02040503050406030204" pitchFamily="18" charset="0"/>
            </a:endParaRPr>
          </a:p>
        </p:txBody>
      </p:sp>
      <p:sp>
        <p:nvSpPr>
          <p:cNvPr id="5" name="Rectangle 4"/>
          <p:cNvSpPr/>
          <p:nvPr/>
        </p:nvSpPr>
        <p:spPr>
          <a:xfrm>
            <a:off x="76200" y="1752600"/>
            <a:ext cx="6553200" cy="13716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6957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67927" y="1802421"/>
            <a:ext cx="7361680" cy="664622"/>
          </a:xfrm>
          <a:prstGeom prst="rect">
            <a:avLst/>
          </a:prstGeom>
          <a:blipFill>
            <a:blip r:embed="rId2" cstate="print"/>
            <a:stretch>
              <a:fillRect/>
            </a:stretch>
          </a:blipFill>
          <a:ln>
            <a:solidFill>
              <a:srgbClr val="C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nvGrpSpPr>
          <p:cNvPr id="28" name="Group 27"/>
          <p:cNvGrpSpPr/>
          <p:nvPr/>
        </p:nvGrpSpPr>
        <p:grpSpPr>
          <a:xfrm>
            <a:off x="888709" y="2851239"/>
            <a:ext cx="6476918" cy="1767393"/>
            <a:chOff x="1311262" y="3945843"/>
            <a:chExt cx="6476918" cy="1767393"/>
          </a:xfrm>
        </p:grpSpPr>
        <p:grpSp>
          <p:nvGrpSpPr>
            <p:cNvPr id="9" name="object 9"/>
            <p:cNvGrpSpPr/>
            <p:nvPr/>
          </p:nvGrpSpPr>
          <p:grpSpPr>
            <a:xfrm>
              <a:off x="1610701" y="3945843"/>
              <a:ext cx="1429157" cy="1428614"/>
              <a:chOff x="1883625" y="4382668"/>
              <a:chExt cx="1671320" cy="1670685"/>
            </a:xfrm>
          </p:grpSpPr>
          <p:sp>
            <p:nvSpPr>
              <p:cNvPr id="10" name="object 10"/>
              <p:cNvSpPr/>
              <p:nvPr/>
            </p:nvSpPr>
            <p:spPr>
              <a:xfrm>
                <a:off x="1947904"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1" name="object 11"/>
              <p:cNvSpPr/>
              <p:nvPr/>
            </p:nvSpPr>
            <p:spPr>
              <a:xfrm>
                <a:off x="3404958" y="5924651"/>
                <a:ext cx="149987" cy="128498"/>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2" name="object 12"/>
              <p:cNvSpPr/>
              <p:nvPr/>
            </p:nvSpPr>
            <p:spPr>
              <a:xfrm>
                <a:off x="1947904"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3" name="object 13"/>
              <p:cNvSpPr/>
              <p:nvPr/>
            </p:nvSpPr>
            <p:spPr>
              <a:xfrm>
                <a:off x="1883625" y="4382668"/>
                <a:ext cx="128562"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4" name="object 14"/>
              <p:cNvSpPr/>
              <p:nvPr/>
            </p:nvSpPr>
            <p:spPr>
              <a:xfrm>
                <a:off x="2214797" y="4624879"/>
                <a:ext cx="1119505" cy="1097280"/>
              </a:xfrm>
              <a:custGeom>
                <a:avLst/>
                <a:gdLst/>
                <a:ahLst/>
                <a:cxnLst/>
                <a:rect l="l" t="t" r="r" b="b"/>
                <a:pathLst>
                  <a:path w="1119504" h="1097279">
                    <a:moveTo>
                      <a:pt x="372496" y="356735"/>
                    </a:moveTo>
                    <a:lnTo>
                      <a:pt x="421151" y="310860"/>
                    </a:lnTo>
                    <a:lnTo>
                      <a:pt x="470114" y="267661"/>
                    </a:lnTo>
                    <a:lnTo>
                      <a:pt x="519129" y="227254"/>
                    </a:lnTo>
                    <a:lnTo>
                      <a:pt x="567942" y="189754"/>
                    </a:lnTo>
                    <a:lnTo>
                      <a:pt x="616295" y="155277"/>
                    </a:lnTo>
                    <a:lnTo>
                      <a:pt x="663935" y="123937"/>
                    </a:lnTo>
                    <a:lnTo>
                      <a:pt x="710605" y="95849"/>
                    </a:lnTo>
                    <a:lnTo>
                      <a:pt x="756049" y="71130"/>
                    </a:lnTo>
                    <a:lnTo>
                      <a:pt x="800013" y="49894"/>
                    </a:lnTo>
                    <a:lnTo>
                      <a:pt x="842241" y="32257"/>
                    </a:lnTo>
                    <a:lnTo>
                      <a:pt x="882477" y="18334"/>
                    </a:lnTo>
                    <a:lnTo>
                      <a:pt x="920465" y="8239"/>
                    </a:lnTo>
                    <a:lnTo>
                      <a:pt x="988679" y="0"/>
                    </a:lnTo>
                    <a:lnTo>
                      <a:pt x="1018393" y="2084"/>
                    </a:lnTo>
                    <a:lnTo>
                      <a:pt x="1067757" y="19240"/>
                    </a:lnTo>
                    <a:lnTo>
                      <a:pt x="1101711" y="54052"/>
                    </a:lnTo>
                    <a:lnTo>
                      <a:pt x="1117609" y="103808"/>
                    </a:lnTo>
                    <a:lnTo>
                      <a:pt x="1118935" y="133548"/>
                    </a:lnTo>
                    <a:lnTo>
                      <a:pt x="1116009" y="166194"/>
                    </a:lnTo>
                    <a:lnTo>
                      <a:pt x="1097888" y="239190"/>
                    </a:lnTo>
                    <a:lnTo>
                      <a:pt x="1082936" y="279037"/>
                    </a:lnTo>
                    <a:lnTo>
                      <a:pt x="1064218" y="320779"/>
                    </a:lnTo>
                    <a:lnTo>
                      <a:pt x="1041858" y="364164"/>
                    </a:lnTo>
                    <a:lnTo>
                      <a:pt x="1015976" y="408940"/>
                    </a:lnTo>
                    <a:lnTo>
                      <a:pt x="986695" y="454855"/>
                    </a:lnTo>
                    <a:lnTo>
                      <a:pt x="954136" y="501655"/>
                    </a:lnTo>
                    <a:lnTo>
                      <a:pt x="918421" y="549089"/>
                    </a:lnTo>
                    <a:lnTo>
                      <a:pt x="879672" y="596905"/>
                    </a:lnTo>
                    <a:lnTo>
                      <a:pt x="838011" y="644849"/>
                    </a:lnTo>
                    <a:lnTo>
                      <a:pt x="793559" y="692670"/>
                    </a:lnTo>
                    <a:lnTo>
                      <a:pt x="746439" y="740115"/>
                    </a:lnTo>
                    <a:lnTo>
                      <a:pt x="697784" y="785990"/>
                    </a:lnTo>
                    <a:lnTo>
                      <a:pt x="648821" y="829188"/>
                    </a:lnTo>
                    <a:lnTo>
                      <a:pt x="599806" y="869594"/>
                    </a:lnTo>
                    <a:lnTo>
                      <a:pt x="550995" y="907094"/>
                    </a:lnTo>
                    <a:lnTo>
                      <a:pt x="502642" y="941571"/>
                    </a:lnTo>
                    <a:lnTo>
                      <a:pt x="455003" y="972910"/>
                    </a:lnTo>
                    <a:lnTo>
                      <a:pt x="408334" y="1000996"/>
                    </a:lnTo>
                    <a:lnTo>
                      <a:pt x="362890" y="1025715"/>
                    </a:lnTo>
                    <a:lnTo>
                      <a:pt x="318926" y="1046950"/>
                    </a:lnTo>
                    <a:lnTo>
                      <a:pt x="276699" y="1064587"/>
                    </a:lnTo>
                    <a:lnTo>
                      <a:pt x="236463" y="1078510"/>
                    </a:lnTo>
                    <a:lnTo>
                      <a:pt x="198475" y="1088604"/>
                    </a:lnTo>
                    <a:lnTo>
                      <a:pt x="130261" y="1096845"/>
                    </a:lnTo>
                    <a:lnTo>
                      <a:pt x="100546" y="1094761"/>
                    </a:lnTo>
                    <a:lnTo>
                      <a:pt x="51179" y="1077608"/>
                    </a:lnTo>
                    <a:lnTo>
                      <a:pt x="17223" y="1042796"/>
                    </a:lnTo>
                    <a:lnTo>
                      <a:pt x="1326" y="993037"/>
                    </a:lnTo>
                    <a:lnTo>
                      <a:pt x="0" y="963296"/>
                    </a:lnTo>
                    <a:lnTo>
                      <a:pt x="2925" y="930650"/>
                    </a:lnTo>
                    <a:lnTo>
                      <a:pt x="21047" y="857653"/>
                    </a:lnTo>
                    <a:lnTo>
                      <a:pt x="35999" y="817807"/>
                    </a:lnTo>
                    <a:lnTo>
                      <a:pt x="54716" y="776066"/>
                    </a:lnTo>
                    <a:lnTo>
                      <a:pt x="77077" y="732681"/>
                    </a:lnTo>
                    <a:lnTo>
                      <a:pt x="102958" y="687906"/>
                    </a:lnTo>
                    <a:lnTo>
                      <a:pt x="132240" y="641992"/>
                    </a:lnTo>
                    <a:lnTo>
                      <a:pt x="164799" y="595192"/>
                    </a:lnTo>
                    <a:lnTo>
                      <a:pt x="200514" y="547759"/>
                    </a:lnTo>
                    <a:lnTo>
                      <a:pt x="239263" y="499944"/>
                    </a:lnTo>
                    <a:lnTo>
                      <a:pt x="280924" y="452000"/>
                    </a:lnTo>
                    <a:lnTo>
                      <a:pt x="325375" y="404179"/>
                    </a:lnTo>
                    <a:lnTo>
                      <a:pt x="372496" y="356735"/>
                    </a:lnTo>
                    <a:close/>
                  </a:path>
                  <a:path w="1119504" h="1097279">
                    <a:moveTo>
                      <a:pt x="434830" y="420650"/>
                    </a:moveTo>
                    <a:lnTo>
                      <a:pt x="483572" y="375434"/>
                    </a:lnTo>
                    <a:lnTo>
                      <a:pt x="532583" y="334320"/>
                    </a:lnTo>
                    <a:lnTo>
                      <a:pt x="581290" y="297568"/>
                    </a:lnTo>
                    <a:lnTo>
                      <a:pt x="629116" y="265436"/>
                    </a:lnTo>
                    <a:lnTo>
                      <a:pt x="675488" y="238184"/>
                    </a:lnTo>
                    <a:lnTo>
                      <a:pt x="719831" y="216072"/>
                    </a:lnTo>
                    <a:lnTo>
                      <a:pt x="761569" y="199357"/>
                    </a:lnTo>
                    <a:lnTo>
                      <a:pt x="800127" y="188299"/>
                    </a:lnTo>
                    <a:lnTo>
                      <a:pt x="834932" y="183157"/>
                    </a:lnTo>
                    <a:lnTo>
                      <a:pt x="865407" y="184191"/>
                    </a:lnTo>
                    <a:lnTo>
                      <a:pt x="911072" y="205821"/>
                    </a:lnTo>
                    <a:lnTo>
                      <a:pt x="931555" y="252002"/>
                    </a:lnTo>
                    <a:lnTo>
                      <a:pt x="931817" y="282481"/>
                    </a:lnTo>
                    <a:lnTo>
                      <a:pt x="925792" y="317128"/>
                    </a:lnTo>
                    <a:lnTo>
                      <a:pt x="913753" y="355374"/>
                    </a:lnTo>
                    <a:lnTo>
                      <a:pt x="895974" y="396653"/>
                    </a:lnTo>
                    <a:lnTo>
                      <a:pt x="872730" y="440397"/>
                    </a:lnTo>
                    <a:lnTo>
                      <a:pt x="844295" y="486036"/>
                    </a:lnTo>
                    <a:lnTo>
                      <a:pt x="810942" y="533004"/>
                    </a:lnTo>
                    <a:lnTo>
                      <a:pt x="772945" y="580732"/>
                    </a:lnTo>
                    <a:lnTo>
                      <a:pt x="730579" y="628653"/>
                    </a:lnTo>
                    <a:lnTo>
                      <a:pt x="684117" y="676199"/>
                    </a:lnTo>
                    <a:lnTo>
                      <a:pt x="635376" y="721415"/>
                    </a:lnTo>
                    <a:lnTo>
                      <a:pt x="586364" y="762529"/>
                    </a:lnTo>
                    <a:lnTo>
                      <a:pt x="537658" y="799281"/>
                    </a:lnTo>
                    <a:lnTo>
                      <a:pt x="489831" y="831413"/>
                    </a:lnTo>
                    <a:lnTo>
                      <a:pt x="443458" y="858664"/>
                    </a:lnTo>
                    <a:lnTo>
                      <a:pt x="399115" y="880776"/>
                    </a:lnTo>
                    <a:lnTo>
                      <a:pt x="357376" y="897490"/>
                    </a:lnTo>
                    <a:lnTo>
                      <a:pt x="318816" y="908547"/>
                    </a:lnTo>
                    <a:lnTo>
                      <a:pt x="284010" y="913687"/>
                    </a:lnTo>
                    <a:lnTo>
                      <a:pt x="253533" y="912651"/>
                    </a:lnTo>
                    <a:lnTo>
                      <a:pt x="207863" y="891016"/>
                    </a:lnTo>
                    <a:lnTo>
                      <a:pt x="187385" y="844835"/>
                    </a:lnTo>
                    <a:lnTo>
                      <a:pt x="187125" y="814358"/>
                    </a:lnTo>
                    <a:lnTo>
                      <a:pt x="193152" y="779712"/>
                    </a:lnTo>
                    <a:lnTo>
                      <a:pt x="205192" y="741467"/>
                    </a:lnTo>
                    <a:lnTo>
                      <a:pt x="222971" y="700189"/>
                    </a:lnTo>
                    <a:lnTo>
                      <a:pt x="246216" y="656448"/>
                    </a:lnTo>
                    <a:lnTo>
                      <a:pt x="274652" y="610810"/>
                    </a:lnTo>
                    <a:lnTo>
                      <a:pt x="308005" y="563843"/>
                    </a:lnTo>
                    <a:lnTo>
                      <a:pt x="346002" y="516116"/>
                    </a:lnTo>
                    <a:lnTo>
                      <a:pt x="388368" y="468196"/>
                    </a:lnTo>
                    <a:lnTo>
                      <a:pt x="434830" y="420650"/>
                    </a:lnTo>
                    <a:close/>
                  </a:path>
                  <a:path w="1119504" h="1097279">
                    <a:moveTo>
                      <a:pt x="497152" y="484528"/>
                    </a:moveTo>
                    <a:lnTo>
                      <a:pt x="546026" y="441368"/>
                    </a:lnTo>
                    <a:lnTo>
                      <a:pt x="594293" y="406928"/>
                    </a:lnTo>
                    <a:lnTo>
                      <a:pt x="639651" y="382246"/>
                    </a:lnTo>
                    <a:lnTo>
                      <a:pt x="679803" y="368358"/>
                    </a:lnTo>
                    <a:lnTo>
                      <a:pt x="712448" y="366301"/>
                    </a:lnTo>
                    <a:lnTo>
                      <a:pt x="735286" y="377113"/>
                    </a:lnTo>
                    <a:lnTo>
                      <a:pt x="745512" y="400210"/>
                    </a:lnTo>
                    <a:lnTo>
                      <a:pt x="742622" y="432777"/>
                    </a:lnTo>
                    <a:lnTo>
                      <a:pt x="727710" y="472544"/>
                    </a:lnTo>
                    <a:lnTo>
                      <a:pt x="701870" y="517238"/>
                    </a:lnTo>
                    <a:lnTo>
                      <a:pt x="666196" y="564587"/>
                    </a:lnTo>
                    <a:lnTo>
                      <a:pt x="621783" y="612321"/>
                    </a:lnTo>
                    <a:lnTo>
                      <a:pt x="572915" y="655481"/>
                    </a:lnTo>
                    <a:lnTo>
                      <a:pt x="524654" y="689918"/>
                    </a:lnTo>
                    <a:lnTo>
                      <a:pt x="479299" y="714599"/>
                    </a:lnTo>
                    <a:lnTo>
                      <a:pt x="439150" y="728486"/>
                    </a:lnTo>
                    <a:lnTo>
                      <a:pt x="406504" y="730543"/>
                    </a:lnTo>
                    <a:lnTo>
                      <a:pt x="383662" y="719736"/>
                    </a:lnTo>
                    <a:lnTo>
                      <a:pt x="373427" y="696639"/>
                    </a:lnTo>
                    <a:lnTo>
                      <a:pt x="376314" y="664072"/>
                    </a:lnTo>
                    <a:lnTo>
                      <a:pt x="391227" y="624305"/>
                    </a:lnTo>
                    <a:lnTo>
                      <a:pt x="417068" y="579611"/>
                    </a:lnTo>
                    <a:lnTo>
                      <a:pt x="452742" y="532262"/>
                    </a:lnTo>
                    <a:lnTo>
                      <a:pt x="497152" y="484528"/>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grpSp>
          <p:nvGrpSpPr>
            <p:cNvPr id="15" name="object 15"/>
            <p:cNvGrpSpPr/>
            <p:nvPr/>
          </p:nvGrpSpPr>
          <p:grpSpPr>
            <a:xfrm>
              <a:off x="3901014" y="3945843"/>
              <a:ext cx="1429700" cy="1428614"/>
              <a:chOff x="4562018" y="4382668"/>
              <a:chExt cx="1671955" cy="1670685"/>
            </a:xfrm>
          </p:grpSpPr>
          <p:sp>
            <p:nvSpPr>
              <p:cNvPr id="16" name="object 16"/>
              <p:cNvSpPr/>
              <p:nvPr/>
            </p:nvSpPr>
            <p:spPr>
              <a:xfrm>
                <a:off x="46262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7" name="object 17"/>
              <p:cNvSpPr/>
              <p:nvPr/>
            </p:nvSpPr>
            <p:spPr>
              <a:xfrm>
                <a:off x="6083351" y="5924651"/>
                <a:ext cx="149999" cy="128498"/>
              </a:xfrm>
              <a:prstGeom prst="rect">
                <a:avLst/>
              </a:prstGeom>
              <a:blipFill>
                <a:blip r:embed="rId5"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8" name="object 18"/>
              <p:cNvSpPr/>
              <p:nvPr/>
            </p:nvSpPr>
            <p:spPr>
              <a:xfrm>
                <a:off x="46262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9" name="object 19"/>
              <p:cNvSpPr/>
              <p:nvPr/>
            </p:nvSpPr>
            <p:spPr>
              <a:xfrm>
                <a:off x="4562018" y="4382668"/>
                <a:ext cx="128574"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0" name="object 20"/>
              <p:cNvSpPr/>
              <p:nvPr/>
            </p:nvSpPr>
            <p:spPr>
              <a:xfrm>
                <a:off x="4760222" y="4918080"/>
                <a:ext cx="1339215" cy="535940"/>
              </a:xfrm>
              <a:custGeom>
                <a:avLst/>
                <a:gdLst/>
                <a:ahLst/>
                <a:cxnLst/>
                <a:rect l="l" t="t" r="r" b="b"/>
                <a:pathLst>
                  <a:path w="1339214" h="535939">
                    <a:moveTo>
                      <a:pt x="669597" y="0"/>
                    </a:moveTo>
                    <a:lnTo>
                      <a:pt x="733925" y="1229"/>
                    </a:lnTo>
                    <a:lnTo>
                      <a:pt x="796558" y="4841"/>
                    </a:lnTo>
                    <a:lnTo>
                      <a:pt x="857211" y="10723"/>
                    </a:lnTo>
                    <a:lnTo>
                      <a:pt x="915598" y="18760"/>
                    </a:lnTo>
                    <a:lnTo>
                      <a:pt x="971437" y="28839"/>
                    </a:lnTo>
                    <a:lnTo>
                      <a:pt x="1024442" y="40847"/>
                    </a:lnTo>
                    <a:lnTo>
                      <a:pt x="1074330" y="54669"/>
                    </a:lnTo>
                    <a:lnTo>
                      <a:pt x="1120816" y="70192"/>
                    </a:lnTo>
                    <a:lnTo>
                      <a:pt x="1163616" y="87303"/>
                    </a:lnTo>
                    <a:lnTo>
                      <a:pt x="1202445" y="105887"/>
                    </a:lnTo>
                    <a:lnTo>
                      <a:pt x="1237019" y="125832"/>
                    </a:lnTo>
                    <a:lnTo>
                      <a:pt x="1292267" y="169347"/>
                    </a:lnTo>
                    <a:lnTo>
                      <a:pt x="1327083" y="216939"/>
                    </a:lnTo>
                    <a:lnTo>
                      <a:pt x="1339194" y="267699"/>
                    </a:lnTo>
                    <a:lnTo>
                      <a:pt x="1336118" y="293418"/>
                    </a:lnTo>
                    <a:lnTo>
                      <a:pt x="1312371" y="342708"/>
                    </a:lnTo>
                    <a:lnTo>
                      <a:pt x="1267055" y="388377"/>
                    </a:lnTo>
                    <a:lnTo>
                      <a:pt x="1202445" y="429515"/>
                    </a:lnTo>
                    <a:lnTo>
                      <a:pt x="1163616" y="448101"/>
                    </a:lnTo>
                    <a:lnTo>
                      <a:pt x="1120816" y="465212"/>
                    </a:lnTo>
                    <a:lnTo>
                      <a:pt x="1074330" y="480737"/>
                    </a:lnTo>
                    <a:lnTo>
                      <a:pt x="1024442" y="494560"/>
                    </a:lnTo>
                    <a:lnTo>
                      <a:pt x="971437" y="506569"/>
                    </a:lnTo>
                    <a:lnTo>
                      <a:pt x="915598" y="516649"/>
                    </a:lnTo>
                    <a:lnTo>
                      <a:pt x="857211" y="524687"/>
                    </a:lnTo>
                    <a:lnTo>
                      <a:pt x="796558" y="530569"/>
                    </a:lnTo>
                    <a:lnTo>
                      <a:pt x="733925" y="534181"/>
                    </a:lnTo>
                    <a:lnTo>
                      <a:pt x="669597" y="535411"/>
                    </a:lnTo>
                    <a:lnTo>
                      <a:pt x="605266" y="534181"/>
                    </a:lnTo>
                    <a:lnTo>
                      <a:pt x="542631" y="530569"/>
                    </a:lnTo>
                    <a:lnTo>
                      <a:pt x="481978" y="524687"/>
                    </a:lnTo>
                    <a:lnTo>
                      <a:pt x="423590" y="516649"/>
                    </a:lnTo>
                    <a:lnTo>
                      <a:pt x="367751" y="506569"/>
                    </a:lnTo>
                    <a:lnTo>
                      <a:pt x="314745" y="494560"/>
                    </a:lnTo>
                    <a:lnTo>
                      <a:pt x="264857" y="480737"/>
                    </a:lnTo>
                    <a:lnTo>
                      <a:pt x="218372" y="465212"/>
                    </a:lnTo>
                    <a:lnTo>
                      <a:pt x="175573" y="448101"/>
                    </a:lnTo>
                    <a:lnTo>
                      <a:pt x="136744" y="429515"/>
                    </a:lnTo>
                    <a:lnTo>
                      <a:pt x="102171" y="409569"/>
                    </a:lnTo>
                    <a:lnTo>
                      <a:pt x="46925" y="366052"/>
                    </a:lnTo>
                    <a:lnTo>
                      <a:pt x="12110" y="318459"/>
                    </a:lnTo>
                    <a:lnTo>
                      <a:pt x="0" y="267699"/>
                    </a:lnTo>
                    <a:lnTo>
                      <a:pt x="3074" y="241980"/>
                    </a:lnTo>
                    <a:lnTo>
                      <a:pt x="26821" y="192690"/>
                    </a:lnTo>
                    <a:lnTo>
                      <a:pt x="72136" y="147023"/>
                    </a:lnTo>
                    <a:lnTo>
                      <a:pt x="136744" y="105887"/>
                    </a:lnTo>
                    <a:lnTo>
                      <a:pt x="175573" y="87303"/>
                    </a:lnTo>
                    <a:lnTo>
                      <a:pt x="218372" y="70192"/>
                    </a:lnTo>
                    <a:lnTo>
                      <a:pt x="264857" y="54669"/>
                    </a:lnTo>
                    <a:lnTo>
                      <a:pt x="314745" y="40847"/>
                    </a:lnTo>
                    <a:lnTo>
                      <a:pt x="367751" y="28839"/>
                    </a:lnTo>
                    <a:lnTo>
                      <a:pt x="423590" y="18760"/>
                    </a:lnTo>
                    <a:lnTo>
                      <a:pt x="481978" y="10723"/>
                    </a:lnTo>
                    <a:lnTo>
                      <a:pt x="542631" y="4841"/>
                    </a:lnTo>
                    <a:lnTo>
                      <a:pt x="605266" y="1229"/>
                    </a:lnTo>
                    <a:lnTo>
                      <a:pt x="669597" y="0"/>
                    </a:lnTo>
                    <a:close/>
                  </a:path>
                  <a:path w="1339214" h="535939">
                    <a:moveTo>
                      <a:pt x="669597" y="89233"/>
                    </a:moveTo>
                    <a:lnTo>
                      <a:pt x="735411" y="91174"/>
                    </a:lnTo>
                    <a:lnTo>
                      <a:pt x="798277" y="96810"/>
                    </a:lnTo>
                    <a:lnTo>
                      <a:pt x="857496" y="105863"/>
                    </a:lnTo>
                    <a:lnTo>
                      <a:pt x="912367" y="118052"/>
                    </a:lnTo>
                    <a:lnTo>
                      <a:pt x="962191" y="133097"/>
                    </a:lnTo>
                    <a:lnTo>
                      <a:pt x="1006270" y="150720"/>
                    </a:lnTo>
                    <a:lnTo>
                      <a:pt x="1043902" y="170639"/>
                    </a:lnTo>
                    <a:lnTo>
                      <a:pt x="1097033" y="216252"/>
                    </a:lnTo>
                    <a:lnTo>
                      <a:pt x="1115986" y="267699"/>
                    </a:lnTo>
                    <a:lnTo>
                      <a:pt x="1111131" y="294011"/>
                    </a:lnTo>
                    <a:lnTo>
                      <a:pt x="1074390" y="342821"/>
                    </a:lnTo>
                    <a:lnTo>
                      <a:pt x="1006270" y="384678"/>
                    </a:lnTo>
                    <a:lnTo>
                      <a:pt x="962191" y="402301"/>
                    </a:lnTo>
                    <a:lnTo>
                      <a:pt x="912367" y="417346"/>
                    </a:lnTo>
                    <a:lnTo>
                      <a:pt x="857496" y="429535"/>
                    </a:lnTo>
                    <a:lnTo>
                      <a:pt x="798277" y="438587"/>
                    </a:lnTo>
                    <a:lnTo>
                      <a:pt x="735411" y="444224"/>
                    </a:lnTo>
                    <a:lnTo>
                      <a:pt x="669597" y="446165"/>
                    </a:lnTo>
                    <a:lnTo>
                      <a:pt x="603779" y="444224"/>
                    </a:lnTo>
                    <a:lnTo>
                      <a:pt x="540910" y="438587"/>
                    </a:lnTo>
                    <a:lnTo>
                      <a:pt x="481690" y="429535"/>
                    </a:lnTo>
                    <a:lnTo>
                      <a:pt x="426817" y="417346"/>
                    </a:lnTo>
                    <a:lnTo>
                      <a:pt x="376991" y="402301"/>
                    </a:lnTo>
                    <a:lnTo>
                      <a:pt x="332912" y="384678"/>
                    </a:lnTo>
                    <a:lnTo>
                      <a:pt x="295279" y="364758"/>
                    </a:lnTo>
                    <a:lnTo>
                      <a:pt x="242148" y="319145"/>
                    </a:lnTo>
                    <a:lnTo>
                      <a:pt x="223194" y="267699"/>
                    </a:lnTo>
                    <a:lnTo>
                      <a:pt x="228049" y="241386"/>
                    </a:lnTo>
                    <a:lnTo>
                      <a:pt x="264791" y="192577"/>
                    </a:lnTo>
                    <a:lnTo>
                      <a:pt x="332912" y="150720"/>
                    </a:lnTo>
                    <a:lnTo>
                      <a:pt x="376991" y="133097"/>
                    </a:lnTo>
                    <a:lnTo>
                      <a:pt x="426817" y="118052"/>
                    </a:lnTo>
                    <a:lnTo>
                      <a:pt x="481690" y="105863"/>
                    </a:lnTo>
                    <a:lnTo>
                      <a:pt x="540910" y="96810"/>
                    </a:lnTo>
                    <a:lnTo>
                      <a:pt x="603779" y="91174"/>
                    </a:lnTo>
                    <a:lnTo>
                      <a:pt x="669597" y="89233"/>
                    </a:lnTo>
                    <a:close/>
                  </a:path>
                  <a:path w="1339214" h="535939">
                    <a:moveTo>
                      <a:pt x="669597" y="178466"/>
                    </a:moveTo>
                    <a:lnTo>
                      <a:pt x="728813" y="181662"/>
                    </a:lnTo>
                    <a:lnTo>
                      <a:pt x="782097" y="190678"/>
                    </a:lnTo>
                    <a:lnTo>
                      <a:pt x="827292" y="204651"/>
                    </a:lnTo>
                    <a:lnTo>
                      <a:pt x="862243" y="222720"/>
                    </a:lnTo>
                    <a:lnTo>
                      <a:pt x="892791" y="267699"/>
                    </a:lnTo>
                    <a:lnTo>
                      <a:pt x="884795" y="291374"/>
                    </a:lnTo>
                    <a:lnTo>
                      <a:pt x="827292" y="330746"/>
                    </a:lnTo>
                    <a:lnTo>
                      <a:pt x="782097" y="344720"/>
                    </a:lnTo>
                    <a:lnTo>
                      <a:pt x="728813" y="353735"/>
                    </a:lnTo>
                    <a:lnTo>
                      <a:pt x="669597" y="356932"/>
                    </a:lnTo>
                    <a:lnTo>
                      <a:pt x="610375" y="353735"/>
                    </a:lnTo>
                    <a:lnTo>
                      <a:pt x="557087" y="344720"/>
                    </a:lnTo>
                    <a:lnTo>
                      <a:pt x="511890" y="330746"/>
                    </a:lnTo>
                    <a:lnTo>
                      <a:pt x="476937" y="312677"/>
                    </a:lnTo>
                    <a:lnTo>
                      <a:pt x="446389" y="267699"/>
                    </a:lnTo>
                    <a:lnTo>
                      <a:pt x="454385" y="244023"/>
                    </a:lnTo>
                    <a:lnTo>
                      <a:pt x="511890" y="204651"/>
                    </a:lnTo>
                    <a:lnTo>
                      <a:pt x="557087" y="190678"/>
                    </a:lnTo>
                    <a:lnTo>
                      <a:pt x="610375" y="181662"/>
                    </a:lnTo>
                    <a:lnTo>
                      <a:pt x="669597" y="178466"/>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grpSp>
          <p:nvGrpSpPr>
            <p:cNvPr id="21" name="object 21"/>
            <p:cNvGrpSpPr/>
            <p:nvPr/>
          </p:nvGrpSpPr>
          <p:grpSpPr>
            <a:xfrm>
              <a:off x="6191335" y="3945843"/>
              <a:ext cx="1429157" cy="1428614"/>
              <a:chOff x="7240422" y="4382668"/>
              <a:chExt cx="1671320" cy="1670685"/>
            </a:xfrm>
          </p:grpSpPr>
          <p:sp>
            <p:nvSpPr>
              <p:cNvPr id="22" name="object 22"/>
              <p:cNvSpPr/>
              <p:nvPr/>
            </p:nvSpPr>
            <p:spPr>
              <a:xfrm>
                <a:off x="7304693" y="5988902"/>
                <a:ext cx="1532255" cy="0"/>
              </a:xfrm>
              <a:custGeom>
                <a:avLst/>
                <a:gdLst/>
                <a:ahLst/>
                <a:cxnLst/>
                <a:rect l="l" t="t" r="r" b="b"/>
                <a:pathLst>
                  <a:path w="1532254">
                    <a:moveTo>
                      <a:pt x="0" y="0"/>
                    </a:moveTo>
                    <a:lnTo>
                      <a:pt x="1531659" y="0"/>
                    </a:lnTo>
                  </a:path>
                </a:pathLst>
              </a:custGeom>
              <a:ln w="21416">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3" name="object 23"/>
              <p:cNvSpPr/>
              <p:nvPr/>
            </p:nvSpPr>
            <p:spPr>
              <a:xfrm>
                <a:off x="8761755" y="5924651"/>
                <a:ext cx="149987" cy="128498"/>
              </a:xfrm>
              <a:prstGeom prst="rect">
                <a:avLst/>
              </a:prstGeom>
              <a:blipFill>
                <a:blip r:embed="rId3"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4" name="object 24"/>
              <p:cNvSpPr/>
              <p:nvPr/>
            </p:nvSpPr>
            <p:spPr>
              <a:xfrm>
                <a:off x="7304693" y="4458011"/>
                <a:ext cx="0" cy="1530985"/>
              </a:xfrm>
              <a:custGeom>
                <a:avLst/>
                <a:gdLst/>
                <a:ahLst/>
                <a:cxnLst/>
                <a:rect l="l" t="t" r="r" b="b"/>
                <a:pathLst>
                  <a:path h="1530985">
                    <a:moveTo>
                      <a:pt x="0" y="1530891"/>
                    </a:moveTo>
                    <a:lnTo>
                      <a:pt x="0" y="0"/>
                    </a:lnTo>
                  </a:path>
                </a:pathLst>
              </a:custGeom>
              <a:ln w="21427">
                <a:solidFill>
                  <a:srgbClr val="231F2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5" name="object 25"/>
              <p:cNvSpPr/>
              <p:nvPr/>
            </p:nvSpPr>
            <p:spPr>
              <a:xfrm>
                <a:off x="7240422" y="4382668"/>
                <a:ext cx="128562" cy="149910"/>
              </a:xfrm>
              <a:prstGeom prst="rect">
                <a:avLst/>
              </a:prstGeom>
              <a:blipFill>
                <a:blip r:embed="rId4"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6" name="object 26"/>
              <p:cNvSpPr/>
              <p:nvPr/>
            </p:nvSpPr>
            <p:spPr>
              <a:xfrm>
                <a:off x="7706444" y="4784217"/>
                <a:ext cx="803910" cy="803275"/>
              </a:xfrm>
              <a:custGeom>
                <a:avLst/>
                <a:gdLst/>
                <a:ahLst/>
                <a:cxnLst/>
                <a:rect l="l" t="t" r="r" b="b"/>
                <a:pathLst>
                  <a:path w="803909" h="803275">
                    <a:moveTo>
                      <a:pt x="401763" y="0"/>
                    </a:moveTo>
                    <a:lnTo>
                      <a:pt x="448506" y="2710"/>
                    </a:lnTo>
                    <a:lnTo>
                      <a:pt x="493695" y="10637"/>
                    </a:lnTo>
                    <a:lnTo>
                      <a:pt x="537024" y="23476"/>
                    </a:lnTo>
                    <a:lnTo>
                      <a:pt x="578186" y="40922"/>
                    </a:lnTo>
                    <a:lnTo>
                      <a:pt x="616878" y="62668"/>
                    </a:lnTo>
                    <a:lnTo>
                      <a:pt x="652794" y="88410"/>
                    </a:lnTo>
                    <a:lnTo>
                      <a:pt x="685628" y="117843"/>
                    </a:lnTo>
                    <a:lnTo>
                      <a:pt x="715075" y="150661"/>
                    </a:lnTo>
                    <a:lnTo>
                      <a:pt x="740829" y="186559"/>
                    </a:lnTo>
                    <a:lnTo>
                      <a:pt x="762586" y="225232"/>
                    </a:lnTo>
                    <a:lnTo>
                      <a:pt x="780039" y="266373"/>
                    </a:lnTo>
                    <a:lnTo>
                      <a:pt x="792884" y="309679"/>
                    </a:lnTo>
                    <a:lnTo>
                      <a:pt x="800815" y="354843"/>
                    </a:lnTo>
                    <a:lnTo>
                      <a:pt x="803526" y="401561"/>
                    </a:lnTo>
                    <a:lnTo>
                      <a:pt x="800815" y="448281"/>
                    </a:lnTo>
                    <a:lnTo>
                      <a:pt x="792884" y="493447"/>
                    </a:lnTo>
                    <a:lnTo>
                      <a:pt x="780039" y="536754"/>
                    </a:lnTo>
                    <a:lnTo>
                      <a:pt x="762586" y="577896"/>
                    </a:lnTo>
                    <a:lnTo>
                      <a:pt x="740829" y="616569"/>
                    </a:lnTo>
                    <a:lnTo>
                      <a:pt x="715075" y="652466"/>
                    </a:lnTo>
                    <a:lnTo>
                      <a:pt x="685628" y="685284"/>
                    </a:lnTo>
                    <a:lnTo>
                      <a:pt x="652794" y="714716"/>
                    </a:lnTo>
                    <a:lnTo>
                      <a:pt x="616878" y="740457"/>
                    </a:lnTo>
                    <a:lnTo>
                      <a:pt x="578186" y="762203"/>
                    </a:lnTo>
                    <a:lnTo>
                      <a:pt x="537024" y="779648"/>
                    </a:lnTo>
                    <a:lnTo>
                      <a:pt x="493695" y="792486"/>
                    </a:lnTo>
                    <a:lnTo>
                      <a:pt x="448506" y="800413"/>
                    </a:lnTo>
                    <a:lnTo>
                      <a:pt x="401763" y="803123"/>
                    </a:lnTo>
                    <a:lnTo>
                      <a:pt x="355022" y="800413"/>
                    </a:lnTo>
                    <a:lnTo>
                      <a:pt x="309835" y="792486"/>
                    </a:lnTo>
                    <a:lnTo>
                      <a:pt x="266507" y="779648"/>
                    </a:lnTo>
                    <a:lnTo>
                      <a:pt x="225345" y="762203"/>
                    </a:lnTo>
                    <a:lnTo>
                      <a:pt x="186653" y="740457"/>
                    </a:lnTo>
                    <a:lnTo>
                      <a:pt x="150737" y="714716"/>
                    </a:lnTo>
                    <a:lnTo>
                      <a:pt x="117902" y="685284"/>
                    </a:lnTo>
                    <a:lnTo>
                      <a:pt x="88455" y="652466"/>
                    </a:lnTo>
                    <a:lnTo>
                      <a:pt x="62700" y="616569"/>
                    </a:lnTo>
                    <a:lnTo>
                      <a:pt x="40942" y="577896"/>
                    </a:lnTo>
                    <a:lnTo>
                      <a:pt x="23488" y="536754"/>
                    </a:lnTo>
                    <a:lnTo>
                      <a:pt x="10642" y="493447"/>
                    </a:lnTo>
                    <a:lnTo>
                      <a:pt x="2711" y="448281"/>
                    </a:lnTo>
                    <a:lnTo>
                      <a:pt x="0" y="401561"/>
                    </a:lnTo>
                    <a:lnTo>
                      <a:pt x="2711" y="354843"/>
                    </a:lnTo>
                    <a:lnTo>
                      <a:pt x="10642" y="309679"/>
                    </a:lnTo>
                    <a:lnTo>
                      <a:pt x="23488" y="266373"/>
                    </a:lnTo>
                    <a:lnTo>
                      <a:pt x="40942" y="225232"/>
                    </a:lnTo>
                    <a:lnTo>
                      <a:pt x="62700" y="186559"/>
                    </a:lnTo>
                    <a:lnTo>
                      <a:pt x="88455" y="150661"/>
                    </a:lnTo>
                    <a:lnTo>
                      <a:pt x="117902" y="117843"/>
                    </a:lnTo>
                    <a:lnTo>
                      <a:pt x="150737" y="88410"/>
                    </a:lnTo>
                    <a:lnTo>
                      <a:pt x="186653" y="62668"/>
                    </a:lnTo>
                    <a:lnTo>
                      <a:pt x="225345" y="40922"/>
                    </a:lnTo>
                    <a:lnTo>
                      <a:pt x="266507" y="23476"/>
                    </a:lnTo>
                    <a:lnTo>
                      <a:pt x="309835" y="10637"/>
                    </a:lnTo>
                    <a:lnTo>
                      <a:pt x="355022" y="2710"/>
                    </a:lnTo>
                    <a:lnTo>
                      <a:pt x="401763" y="0"/>
                    </a:lnTo>
                    <a:close/>
                  </a:path>
                  <a:path w="803909" h="803275">
                    <a:moveTo>
                      <a:pt x="401763" y="133862"/>
                    </a:moveTo>
                    <a:lnTo>
                      <a:pt x="449802" y="138188"/>
                    </a:lnTo>
                    <a:lnTo>
                      <a:pt x="495060" y="150656"/>
                    </a:lnTo>
                    <a:lnTo>
                      <a:pt x="536770" y="170499"/>
                    </a:lnTo>
                    <a:lnTo>
                      <a:pt x="574166" y="196953"/>
                    </a:lnTo>
                    <a:lnTo>
                      <a:pt x="606482" y="229250"/>
                    </a:lnTo>
                    <a:lnTo>
                      <a:pt x="632950" y="266625"/>
                    </a:lnTo>
                    <a:lnTo>
                      <a:pt x="652805" y="308313"/>
                    </a:lnTo>
                    <a:lnTo>
                      <a:pt x="665281" y="353547"/>
                    </a:lnTo>
                    <a:lnTo>
                      <a:pt x="669609" y="401561"/>
                    </a:lnTo>
                    <a:lnTo>
                      <a:pt x="665281" y="449576"/>
                    </a:lnTo>
                    <a:lnTo>
                      <a:pt x="652805" y="494811"/>
                    </a:lnTo>
                    <a:lnTo>
                      <a:pt x="632950" y="536500"/>
                    </a:lnTo>
                    <a:lnTo>
                      <a:pt x="606482" y="573878"/>
                    </a:lnTo>
                    <a:lnTo>
                      <a:pt x="574166" y="606177"/>
                    </a:lnTo>
                    <a:lnTo>
                      <a:pt x="536770" y="632633"/>
                    </a:lnTo>
                    <a:lnTo>
                      <a:pt x="495060" y="652478"/>
                    </a:lnTo>
                    <a:lnTo>
                      <a:pt x="449802" y="664947"/>
                    </a:lnTo>
                    <a:lnTo>
                      <a:pt x="401763" y="669273"/>
                    </a:lnTo>
                    <a:lnTo>
                      <a:pt x="353724" y="664947"/>
                    </a:lnTo>
                    <a:lnTo>
                      <a:pt x="308468" y="652478"/>
                    </a:lnTo>
                    <a:lnTo>
                      <a:pt x="266759" y="632633"/>
                    </a:lnTo>
                    <a:lnTo>
                      <a:pt x="229365" y="606177"/>
                    </a:lnTo>
                    <a:lnTo>
                      <a:pt x="197051" y="573878"/>
                    </a:lnTo>
                    <a:lnTo>
                      <a:pt x="170585" y="536500"/>
                    </a:lnTo>
                    <a:lnTo>
                      <a:pt x="150731" y="494811"/>
                    </a:lnTo>
                    <a:lnTo>
                      <a:pt x="138257" y="449576"/>
                    </a:lnTo>
                    <a:lnTo>
                      <a:pt x="133929" y="401561"/>
                    </a:lnTo>
                    <a:lnTo>
                      <a:pt x="138257" y="353547"/>
                    </a:lnTo>
                    <a:lnTo>
                      <a:pt x="150731" y="308313"/>
                    </a:lnTo>
                    <a:lnTo>
                      <a:pt x="170585" y="266625"/>
                    </a:lnTo>
                    <a:lnTo>
                      <a:pt x="197051" y="229250"/>
                    </a:lnTo>
                    <a:lnTo>
                      <a:pt x="229365" y="196953"/>
                    </a:lnTo>
                    <a:lnTo>
                      <a:pt x="266759" y="170499"/>
                    </a:lnTo>
                    <a:lnTo>
                      <a:pt x="308468" y="150656"/>
                    </a:lnTo>
                    <a:lnTo>
                      <a:pt x="353724" y="138188"/>
                    </a:lnTo>
                    <a:lnTo>
                      <a:pt x="401763" y="133862"/>
                    </a:lnTo>
                    <a:close/>
                  </a:path>
                  <a:path w="803909" h="803275">
                    <a:moveTo>
                      <a:pt x="401763" y="267712"/>
                    </a:moveTo>
                    <a:lnTo>
                      <a:pt x="444018" y="274555"/>
                    </a:lnTo>
                    <a:lnTo>
                      <a:pt x="480774" y="293596"/>
                    </a:lnTo>
                    <a:lnTo>
                      <a:pt x="509794" y="322600"/>
                    </a:lnTo>
                    <a:lnTo>
                      <a:pt x="528845" y="359333"/>
                    </a:lnTo>
                    <a:lnTo>
                      <a:pt x="535692" y="401561"/>
                    </a:lnTo>
                    <a:lnTo>
                      <a:pt x="528845" y="443794"/>
                    </a:lnTo>
                    <a:lnTo>
                      <a:pt x="509794" y="480528"/>
                    </a:lnTo>
                    <a:lnTo>
                      <a:pt x="480774" y="509530"/>
                    </a:lnTo>
                    <a:lnTo>
                      <a:pt x="444018" y="528569"/>
                    </a:lnTo>
                    <a:lnTo>
                      <a:pt x="401763" y="535411"/>
                    </a:lnTo>
                    <a:lnTo>
                      <a:pt x="359514" y="528569"/>
                    </a:lnTo>
                    <a:lnTo>
                      <a:pt x="322762" y="509530"/>
                    </a:lnTo>
                    <a:lnTo>
                      <a:pt x="293743" y="480528"/>
                    </a:lnTo>
                    <a:lnTo>
                      <a:pt x="274693" y="443794"/>
                    </a:lnTo>
                    <a:lnTo>
                      <a:pt x="267846" y="401561"/>
                    </a:lnTo>
                    <a:lnTo>
                      <a:pt x="274693" y="359333"/>
                    </a:lnTo>
                    <a:lnTo>
                      <a:pt x="293743" y="322600"/>
                    </a:lnTo>
                    <a:lnTo>
                      <a:pt x="322762" y="293596"/>
                    </a:lnTo>
                    <a:lnTo>
                      <a:pt x="359514" y="274555"/>
                    </a:lnTo>
                    <a:lnTo>
                      <a:pt x="401763" y="267712"/>
                    </a:lnTo>
                    <a:close/>
                  </a:path>
                </a:pathLst>
              </a:custGeom>
              <a:ln w="32132">
                <a:solidFill>
                  <a:srgbClr val="ED1C24"/>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sp>
          <p:nvSpPr>
            <p:cNvPr id="27" name="object 27"/>
            <p:cNvSpPr txBox="1"/>
            <p:nvPr/>
          </p:nvSpPr>
          <p:spPr>
            <a:xfrm>
              <a:off x="2959213" y="484410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1" name="object 31"/>
            <p:cNvSpPr txBox="1"/>
            <p:nvPr/>
          </p:nvSpPr>
          <p:spPr>
            <a:xfrm>
              <a:off x="5275664" y="4805473"/>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5" name="object 35"/>
            <p:cNvSpPr txBox="1"/>
            <p:nvPr/>
          </p:nvSpPr>
          <p:spPr>
            <a:xfrm>
              <a:off x="7554150" y="4811381"/>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1</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39" name="object 39"/>
            <p:cNvSpPr txBox="1"/>
            <p:nvPr/>
          </p:nvSpPr>
          <p:spPr>
            <a:xfrm>
              <a:off x="1311262" y="4087594"/>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1" name="object 41"/>
            <p:cNvSpPr txBox="1"/>
            <p:nvPr/>
          </p:nvSpPr>
          <p:spPr>
            <a:xfrm>
              <a:off x="3586305" y="406079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3" name="object 43"/>
            <p:cNvSpPr txBox="1"/>
            <p:nvPr/>
          </p:nvSpPr>
          <p:spPr>
            <a:xfrm>
              <a:off x="5876628" y="4060792"/>
              <a:ext cx="234030" cy="409607"/>
            </a:xfrm>
            <a:prstGeom prst="rect">
              <a:avLst/>
            </a:prstGeom>
          </p:spPr>
          <p:txBody>
            <a:bodyPr vert="horz" wrap="square" lIns="0" tIns="11946" rIns="0" bIns="0" rtlCol="0">
              <a:spAutoFit/>
            </a:bodyPr>
            <a:lstStyle/>
            <a:p>
              <a:pPr marL="10860" marR="0" lvl="0" indent="0" algn="l" defTabSz="914400" rtl="0" eaLnBrk="1" fontAlgn="base" latinLnBrk="0" hangingPunct="1">
                <a:lnSpc>
                  <a:spcPts val="2275"/>
                </a:lnSpc>
                <a:spcBef>
                  <a:spcPts val="94"/>
                </a:spcBef>
                <a:spcAft>
                  <a:spcPct val="0"/>
                </a:spcAft>
                <a:buClrTx/>
                <a:buSzTx/>
                <a:buFontTx/>
                <a:buNone/>
                <a:tabLst/>
                <a:defRPr/>
              </a:pPr>
              <a:r>
                <a:rPr kumimoji="0" sz="2394" b="0" i="1" u="none" strike="noStrike" kern="1200" cap="none" spc="4" normalizeH="0" baseline="0" noProof="0" dirty="0">
                  <a:ln>
                    <a:noFill/>
                  </a:ln>
                  <a:solidFill>
                    <a:srgbClr val="231F20"/>
                  </a:solidFill>
                  <a:effectLst/>
                  <a:uLnTx/>
                  <a:uFillTx/>
                  <a:latin typeface="Times New Roman"/>
                  <a:ea typeface="+mn-ea"/>
                  <a:cs typeface="Times New Roman"/>
                </a:rPr>
                <a:t>x</a:t>
              </a:r>
              <a:endParaRPr kumimoji="0" sz="2394" b="0" i="0" u="none" strike="noStrike" kern="1200" cap="none" spc="0" normalizeH="0" baseline="0" noProof="0" dirty="0">
                <a:ln>
                  <a:noFill/>
                </a:ln>
                <a:solidFill>
                  <a:prstClr val="black"/>
                </a:solidFill>
                <a:effectLst/>
                <a:uLnTx/>
                <a:uFillTx/>
                <a:latin typeface="Times New Roman"/>
                <a:ea typeface="+mn-ea"/>
                <a:cs typeface="Times New Roman"/>
              </a:endParaRPr>
            </a:p>
            <a:p>
              <a:pPr marL="146064" marR="0" lvl="0" indent="0" algn="l" defTabSz="914400" rtl="0" eaLnBrk="1" fontAlgn="base" latinLnBrk="0" hangingPunct="1">
                <a:lnSpc>
                  <a:spcPts val="838"/>
                </a:lnSpc>
                <a:spcBef>
                  <a:spcPct val="0"/>
                </a:spcBef>
                <a:spcAft>
                  <a:spcPct val="0"/>
                </a:spcAft>
                <a:buClrTx/>
                <a:buSzTx/>
                <a:buFontTx/>
                <a:buNone/>
                <a:tabLst/>
                <a:defRPr/>
              </a:pPr>
              <a:r>
                <a:rPr kumimoji="0" sz="1197" b="0" i="0" u="none" strike="noStrike" kern="1200" cap="none" spc="0" normalizeH="0" baseline="0" noProof="0" dirty="0">
                  <a:ln>
                    <a:noFill/>
                  </a:ln>
                  <a:solidFill>
                    <a:srgbClr val="231F20"/>
                  </a:solidFill>
                  <a:effectLst/>
                  <a:uLnTx/>
                  <a:uFillTx/>
                  <a:latin typeface="Times New Roman"/>
                  <a:ea typeface="+mn-ea"/>
                  <a:cs typeface="Times New Roman"/>
                </a:rPr>
                <a:t>2</a:t>
              </a:r>
              <a:endParaRPr kumimoji="0" sz="1197"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5" name="object 45"/>
            <p:cNvSpPr txBox="1"/>
            <p:nvPr/>
          </p:nvSpPr>
          <p:spPr>
            <a:xfrm>
              <a:off x="2099373" y="5422937"/>
              <a:ext cx="278012"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(a)</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6" name="object 46"/>
            <p:cNvSpPr/>
            <p:nvPr/>
          </p:nvSpPr>
          <p:spPr>
            <a:xfrm>
              <a:off x="2118152" y="5502628"/>
              <a:ext cx="239823" cy="210608"/>
            </a:xfrm>
            <a:prstGeom prst="rect">
              <a:avLst/>
            </a:prstGeom>
            <a:blipFill>
              <a:blip r:embed="rId6"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47" name="object 47"/>
            <p:cNvSpPr txBox="1"/>
            <p:nvPr/>
          </p:nvSpPr>
          <p:spPr>
            <a:xfrm>
              <a:off x="4497751" y="5422937"/>
              <a:ext cx="291044"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(b)</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48" name="object 48"/>
            <p:cNvSpPr/>
            <p:nvPr/>
          </p:nvSpPr>
          <p:spPr>
            <a:xfrm>
              <a:off x="4517086" y="5502628"/>
              <a:ext cx="252859" cy="210608"/>
            </a:xfrm>
            <a:prstGeom prst="rect">
              <a:avLst/>
            </a:prstGeom>
            <a:blipFill>
              <a:blip r:embed="rId7"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49" name="object 49"/>
            <p:cNvSpPr txBox="1"/>
            <p:nvPr/>
          </p:nvSpPr>
          <p:spPr>
            <a:xfrm>
              <a:off x="6794524" y="5422937"/>
              <a:ext cx="278012" cy="287872"/>
            </a:xfrm>
            <a:prstGeom prst="rect">
              <a:avLst/>
            </a:prstGeom>
          </p:spPr>
          <p:txBody>
            <a:bodyPr vert="horz" wrap="square" lIns="0" tIns="11403" rIns="0" bIns="0" rtlCol="0">
              <a:spAutoFit/>
            </a:bodyPr>
            <a:lstStyle/>
            <a:p>
              <a:pPr marL="10860" marR="0" lvl="0" indent="0" algn="l" defTabSz="914400" rtl="0" eaLnBrk="1" fontAlgn="base" latinLnBrk="0" hangingPunct="1">
                <a:lnSpc>
                  <a:spcPct val="100000"/>
                </a:lnSpc>
                <a:spcBef>
                  <a:spcPts val="90"/>
                </a:spcBef>
                <a:spcAft>
                  <a:spcPct val="0"/>
                </a:spcAft>
                <a:buClrTx/>
                <a:buSzTx/>
                <a:buFontTx/>
                <a:buNone/>
                <a:tabLst/>
                <a:defRPr/>
              </a:pPr>
              <a:r>
                <a:rPr kumimoji="0" sz="1796" b="0" i="0" u="none" strike="noStrike" kern="1200" cap="none" spc="4" normalizeH="0" baseline="0" noProof="0" dirty="0">
                  <a:ln>
                    <a:noFill/>
                  </a:ln>
                  <a:solidFill>
                    <a:srgbClr val="231F20"/>
                  </a:solidFill>
                  <a:effectLst/>
                  <a:uLnTx/>
                  <a:uFillTx/>
                  <a:latin typeface="Times New Roman"/>
                  <a:ea typeface="+mn-ea"/>
                  <a:cs typeface="Times New Roman"/>
                </a:rPr>
                <a:t>(c)</a:t>
              </a:r>
              <a:endParaRPr kumimoji="0" sz="1796"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50" name="object 50"/>
            <p:cNvSpPr/>
            <p:nvPr/>
          </p:nvSpPr>
          <p:spPr>
            <a:xfrm>
              <a:off x="6813945" y="5502628"/>
              <a:ext cx="239834" cy="210608"/>
            </a:xfrm>
            <a:prstGeom prst="rect">
              <a:avLst/>
            </a:prstGeom>
            <a:blipFill>
              <a:blip r:embed="rId8" cstate="print"/>
              <a:stretch>
                <a:fillRect/>
              </a:stretch>
            </a:blip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539" b="0" i="0" u="none" strike="noStrike" kern="1200" cap="none" spc="0" normalizeH="0" baseline="0" noProof="0" dirty="0">
                <a:ln>
                  <a:noFill/>
                </a:ln>
                <a:solidFill>
                  <a:prstClr val="black"/>
                </a:solidFill>
                <a:effectLst/>
                <a:uLnTx/>
                <a:uFillTx/>
                <a:latin typeface="Tahoma" charset="0"/>
                <a:ea typeface="+mn-ea"/>
                <a:cs typeface="+mn-cs"/>
              </a:endParaRPr>
            </a:p>
          </p:txBody>
        </p:sp>
      </p:grpSp>
      <p:sp>
        <p:nvSpPr>
          <p:cNvPr id="29" name="Rectangle 28"/>
          <p:cNvSpPr/>
          <p:nvPr/>
        </p:nvSpPr>
        <p:spPr>
          <a:xfrm>
            <a:off x="234379" y="5085431"/>
            <a:ext cx="8071421" cy="1338828"/>
          </a:xfrm>
          <a:prstGeom prst="rect">
            <a:avLst/>
          </a:prstGeom>
        </p:spPr>
        <p:txBody>
          <a:bodyPr wrap="square">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The observed data come from a Gaussian mixture distribution which consists of K Gaussians with their own means and variances.</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K classes are latent</a:t>
            </a:r>
          </a:p>
        </p:txBody>
      </p:sp>
      <p:sp>
        <p:nvSpPr>
          <p:cNvPr id="33" name="Content Placeholder 32"/>
          <p:cNvSpPr>
            <a:spLocks noGrp="1"/>
          </p:cNvSpPr>
          <p:nvPr>
            <p:ph sz="quarter" idx="10"/>
          </p:nvPr>
        </p:nvSpPr>
        <p:spPr>
          <a:xfrm>
            <a:off x="33977" y="43246"/>
            <a:ext cx="9110023" cy="1143000"/>
          </a:xfrm>
        </p:spPr>
        <p:txBody>
          <a:bodyPr>
            <a:normAutofit/>
          </a:bodyPr>
          <a:lstStyle/>
          <a:p>
            <a:pPr>
              <a:lnSpc>
                <a:spcPct val="150000"/>
              </a:lnSpc>
            </a:pPr>
            <a:r>
              <a:rPr lang="en-US" sz="2400" b="1" kern="0" spc="-4" dirty="0">
                <a:solidFill>
                  <a:srgbClr val="000000"/>
                </a:solidFill>
                <a:latin typeface="Arial" panose="020B0604020202020204" pitchFamily="34" charset="0"/>
              </a:rPr>
              <a:t>Example: Mixture of </a:t>
            </a:r>
            <a:r>
              <a:rPr lang="en-US" sz="2400" b="1" kern="0" dirty="0">
                <a:solidFill>
                  <a:srgbClr val="000000"/>
                </a:solidFill>
                <a:latin typeface="Arial" panose="020B0604020202020204" pitchFamily="34" charset="0"/>
              </a:rPr>
              <a:t>3</a:t>
            </a:r>
            <a:r>
              <a:rPr lang="en-US" sz="2400" b="1" kern="0" spc="-64" dirty="0">
                <a:solidFill>
                  <a:srgbClr val="000000"/>
                </a:solidFill>
                <a:latin typeface="Arial" panose="020B0604020202020204" pitchFamily="34" charset="0"/>
              </a:rPr>
              <a:t> </a:t>
            </a:r>
            <a:r>
              <a:rPr lang="en-US" sz="2400" b="1" kern="0" spc="-4" dirty="0" smtClean="0">
                <a:solidFill>
                  <a:srgbClr val="000000"/>
                </a:solidFill>
                <a:latin typeface="Arial" panose="020B0604020202020204" pitchFamily="34" charset="0"/>
              </a:rPr>
              <a:t>Gaussians</a:t>
            </a:r>
            <a:endParaRPr lang="en-US" sz="2400" b="1" kern="0" dirty="0">
              <a:latin typeface="Arial" panose="020B0604020202020204" pitchFamily="34" charset="0"/>
            </a:endParaRPr>
          </a:p>
        </p:txBody>
      </p:sp>
    </p:spTree>
    <p:extLst>
      <p:ext uri="{BB962C8B-B14F-4D97-AF65-F5344CB8AC3E}">
        <p14:creationId xmlns:p14="http://schemas.microsoft.com/office/powerpoint/2010/main" val="20433710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3"/>
          <p:cNvSpPr>
            <a:spLocks noGrp="1" noChangeArrowheads="1"/>
          </p:cNvSpPr>
          <p:nvPr>
            <p:ph idx="1"/>
          </p:nvPr>
        </p:nvSpPr>
        <p:spPr>
          <a:xfrm>
            <a:off x="304799" y="1321955"/>
            <a:ext cx="5410201" cy="5253470"/>
          </a:xfrm>
        </p:spPr>
        <p:txBody>
          <a:bodyPr/>
          <a:lstStyle/>
          <a:p>
            <a:pPr>
              <a:lnSpc>
                <a:spcPct val="150000"/>
              </a:lnSpc>
              <a:buFont typeface="Arial" panose="020B0604020202020204" pitchFamily="34" charset="0"/>
              <a:buChar char="•"/>
            </a:pPr>
            <a:r>
              <a:rPr lang="en-US" altLang="en-US" sz="1600" dirty="0" smtClean="0">
                <a:latin typeface="Arial" panose="020B0604020202020204" pitchFamily="34" charset="0"/>
              </a:rPr>
              <a:t>Gaussian </a:t>
            </a:r>
            <a:r>
              <a:rPr lang="en-US" altLang="en-US" sz="1600" dirty="0">
                <a:latin typeface="Arial" panose="020B0604020202020204" pitchFamily="34" charset="0"/>
              </a:rPr>
              <a:t>distribution is that it is intrinsically unimodal </a:t>
            </a:r>
          </a:p>
          <a:p>
            <a:pPr>
              <a:lnSpc>
                <a:spcPct val="150000"/>
              </a:lnSpc>
              <a:buFont typeface="Arial" panose="020B0604020202020204" pitchFamily="34" charset="0"/>
              <a:buChar char="•"/>
            </a:pPr>
            <a:r>
              <a:rPr lang="en-US" altLang="en-US" sz="1600" dirty="0">
                <a:latin typeface="Arial" panose="020B0604020202020204" pitchFamily="34" charset="0"/>
              </a:rPr>
              <a:t>A single distribution is not sufficient to fit many real data sets which is </a:t>
            </a:r>
            <a:r>
              <a:rPr lang="en-US" altLang="en-US" sz="1600" dirty="0" smtClean="0">
                <a:latin typeface="Arial" panose="020B0604020202020204" pitchFamily="34" charset="0"/>
              </a:rPr>
              <a:t>multimodal</a:t>
            </a:r>
          </a:p>
          <a:p>
            <a:pPr>
              <a:lnSpc>
                <a:spcPct val="150000"/>
              </a:lnSpc>
              <a:buFont typeface="Arial" panose="020B0604020202020204" pitchFamily="34" charset="0"/>
              <a:buChar char="•"/>
            </a:pPr>
            <a:r>
              <a:rPr lang="en-US" altLang="en-US" sz="1600" dirty="0">
                <a:latin typeface="Arial" panose="020B0604020202020204" pitchFamily="34" charset="0"/>
              </a:rPr>
              <a:t>A mixture model assumes that a set of observed objects is a mixture of instances from multiple probabilistic clusters, and conceptually each observed object is generated independently</a:t>
            </a:r>
          </a:p>
          <a:p>
            <a:pPr marL="0" indent="0">
              <a:lnSpc>
                <a:spcPct val="150000"/>
              </a:lnSpc>
            </a:pPr>
            <a:endParaRPr lang="en-US" altLang="en-US" sz="1600" dirty="0" smtClean="0">
              <a:latin typeface="Arial" panose="020B0604020202020204" pitchFamily="34" charset="0"/>
            </a:endParaRPr>
          </a:p>
          <a:p>
            <a:pPr>
              <a:lnSpc>
                <a:spcPct val="150000"/>
              </a:lnSpc>
              <a:buFont typeface="Arial" panose="020B0604020202020204" pitchFamily="34" charset="0"/>
              <a:buChar char="•"/>
            </a:pPr>
            <a:endParaRPr lang="en-US" altLang="en-US" sz="1600" dirty="0">
              <a:solidFill>
                <a:srgbClr val="0033CC"/>
              </a:solidFill>
              <a:latin typeface="Arial" panose="020B0604020202020204" pitchFamily="34" charset="0"/>
            </a:endParaRPr>
          </a:p>
          <a:p>
            <a:pPr>
              <a:lnSpc>
                <a:spcPct val="150000"/>
              </a:lnSpc>
              <a:buFont typeface="Arial" panose="020B0604020202020204" pitchFamily="34" charset="0"/>
              <a:buChar char="•"/>
            </a:pPr>
            <a:endParaRPr lang="en-US" altLang="en-US" sz="1600" dirty="0" smtClean="0">
              <a:solidFill>
                <a:srgbClr val="0033CC"/>
              </a:solidFill>
              <a:latin typeface="Arial" panose="020B0604020202020204" pitchFamily="34" charset="0"/>
            </a:endParaRPr>
          </a:p>
        </p:txBody>
      </p:sp>
      <p:sp>
        <p:nvSpPr>
          <p:cNvPr id="2" name="Content Placeholder 1"/>
          <p:cNvSpPr>
            <a:spLocks noGrp="1"/>
          </p:cNvSpPr>
          <p:nvPr>
            <p:ph sz="quarter" idx="10"/>
          </p:nvPr>
        </p:nvSpPr>
        <p:spPr>
          <a:xfrm>
            <a:off x="304799" y="152400"/>
            <a:ext cx="5888421" cy="1143000"/>
          </a:xfrm>
        </p:spPr>
        <p:txBody>
          <a:bodyPr>
            <a:normAutofit/>
          </a:bodyPr>
          <a:lstStyle/>
          <a:p>
            <a:r>
              <a:rPr lang="en-GB" altLang="en-US" sz="2400" b="1" dirty="0" smtClean="0">
                <a:latin typeface="Arial" panose="020B0604020202020204" pitchFamily="34" charset="0"/>
              </a:rPr>
              <a:t>GMM – Why single distribution is insufficient</a:t>
            </a:r>
            <a:endParaRPr lang="en-IN" sz="2400" b="1" dirty="0">
              <a:latin typeface="Arial" panose="020B0604020202020204" pitchFamily="34" charset="0"/>
            </a:endParaRPr>
          </a:p>
        </p:txBody>
      </p:sp>
      <p:grpSp>
        <p:nvGrpSpPr>
          <p:cNvPr id="6" name="Group 5"/>
          <p:cNvGrpSpPr/>
          <p:nvPr/>
        </p:nvGrpSpPr>
        <p:grpSpPr>
          <a:xfrm>
            <a:off x="5943600" y="838200"/>
            <a:ext cx="3000375" cy="2789238"/>
            <a:chOff x="5226050" y="2286000"/>
            <a:chExt cx="3762375" cy="3246438"/>
          </a:xfrm>
        </p:grpSpPr>
        <p:pic>
          <p:nvPicPr>
            <p:cNvPr id="7" name="Google Shape;67;g7ab74cc8e8_0_4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5" y="2286000"/>
              <a:ext cx="35814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68;g7ab74cc8e8_0_41"/>
            <p:cNvSpPr txBox="1"/>
            <p:nvPr/>
          </p:nvSpPr>
          <p:spPr>
            <a:xfrm>
              <a:off x="6199188" y="5235575"/>
              <a:ext cx="21859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Length of  Geyser Eruptions (in Mins) </a:t>
              </a:r>
              <a:endParaRPr sz="1050" b="1" dirty="0">
                <a:solidFill>
                  <a:srgbClr val="000000"/>
                </a:solidFill>
                <a:latin typeface="Calibri"/>
                <a:ea typeface="Calibri"/>
                <a:cs typeface="Calibri"/>
                <a:sym typeface="Calibri"/>
              </a:endParaRPr>
            </a:p>
          </p:txBody>
        </p:sp>
        <p:sp>
          <p:nvSpPr>
            <p:cNvPr id="9" name="Google Shape;69;g7ab74cc8e8_0_41"/>
            <p:cNvSpPr txBox="1"/>
            <p:nvPr/>
          </p:nvSpPr>
          <p:spPr>
            <a:xfrm rot="16200000">
              <a:off x="4173538" y="3463925"/>
              <a:ext cx="24018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Time to next Geyser Eruptions (in Mins) </a:t>
              </a:r>
              <a:endParaRPr sz="1050" b="1" dirty="0">
                <a:solidFill>
                  <a:srgbClr val="000000"/>
                </a:solidFill>
                <a:latin typeface="Calibri"/>
                <a:ea typeface="Calibri"/>
                <a:cs typeface="Calibri"/>
                <a:sym typeface="Calibri"/>
              </a:endParaRPr>
            </a:p>
          </p:txBody>
        </p:sp>
      </p:grpSp>
      <p:grpSp>
        <p:nvGrpSpPr>
          <p:cNvPr id="11" name="Group 10"/>
          <p:cNvGrpSpPr/>
          <p:nvPr/>
        </p:nvGrpSpPr>
        <p:grpSpPr>
          <a:xfrm>
            <a:off x="5943599" y="3779838"/>
            <a:ext cx="2997200" cy="2795587"/>
            <a:chOff x="5226050" y="1963738"/>
            <a:chExt cx="3835400" cy="3568700"/>
          </a:xfrm>
        </p:grpSpPr>
        <p:pic>
          <p:nvPicPr>
            <p:cNvPr id="12" name="Google Shape;77;g7ab74cc8e8_0_5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650" y="1963738"/>
              <a:ext cx="36068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Google Shape;78;g7ab74cc8e8_0_51"/>
            <p:cNvSpPr txBox="1"/>
            <p:nvPr/>
          </p:nvSpPr>
          <p:spPr>
            <a:xfrm>
              <a:off x="6199188" y="5235575"/>
              <a:ext cx="21859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Length of  Geyser Eruptions (in Mins) </a:t>
              </a:r>
              <a:endParaRPr sz="1050" b="1" dirty="0">
                <a:solidFill>
                  <a:srgbClr val="000000"/>
                </a:solidFill>
                <a:latin typeface="Calibri"/>
                <a:ea typeface="Calibri"/>
                <a:cs typeface="Calibri"/>
                <a:sym typeface="Calibri"/>
              </a:endParaRPr>
            </a:p>
          </p:txBody>
        </p:sp>
        <p:sp>
          <p:nvSpPr>
            <p:cNvPr id="14" name="Google Shape;79;g7ab74cc8e8_0_51"/>
            <p:cNvSpPr txBox="1"/>
            <p:nvPr/>
          </p:nvSpPr>
          <p:spPr>
            <a:xfrm rot="16200000">
              <a:off x="4173538" y="3463925"/>
              <a:ext cx="2401887" cy="296863"/>
            </a:xfrm>
            <a:prstGeom prst="rect">
              <a:avLst/>
            </a:prstGeom>
            <a:noFill/>
            <a:ln>
              <a:noFill/>
            </a:ln>
          </p:spPr>
          <p:txBody>
            <a:bodyPr spcFirstLastPara="1" lIns="68569" tIns="68569" rIns="68569" bIns="68569"/>
            <a:lstStyle/>
            <a:p>
              <a:pPr>
                <a:spcBef>
                  <a:spcPts val="0"/>
                </a:spcBef>
                <a:spcAft>
                  <a:spcPts val="0"/>
                </a:spcAft>
                <a:buClr>
                  <a:srgbClr val="000000"/>
                </a:buClr>
                <a:buSzPts val="1400"/>
                <a:defRPr/>
              </a:pPr>
              <a:r>
                <a:rPr lang="en-US" sz="1050" b="1" dirty="0">
                  <a:solidFill>
                    <a:srgbClr val="000000"/>
                  </a:solidFill>
                  <a:latin typeface="Calibri"/>
                  <a:ea typeface="Calibri"/>
                  <a:cs typeface="Calibri"/>
                  <a:sym typeface="Calibri"/>
                </a:rPr>
                <a:t>Time to next Geyser Eruptions (in Mins) </a:t>
              </a:r>
              <a:endParaRPr sz="1050" b="1" dirty="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0037077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21975" y="6206878"/>
            <a:ext cx="1849457" cy="195981"/>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CS229: Machine</a:t>
            </a:r>
            <a:r>
              <a:rPr kumimoji="0" sz="1200" b="0" i="0" u="none" strike="noStrike" kern="1200" cap="none" spc="-13"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Learning</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Content Placeholder 49"/>
          <p:cNvSpPr>
            <a:spLocks noGrp="1"/>
          </p:cNvSpPr>
          <p:nvPr>
            <p:ph sz="quarter" idx="10"/>
          </p:nvPr>
        </p:nvSpPr>
        <p:spPr/>
        <p:txBody>
          <a:bodyPr>
            <a:normAutofit/>
          </a:bodyPr>
          <a:lstStyle/>
          <a:p>
            <a:r>
              <a:rPr lang="en-US" sz="2400" b="1" dirty="0">
                <a:latin typeface="Arial" panose="020B0604020202020204" pitchFamily="34" charset="0"/>
              </a:rPr>
              <a:t>Learning a Mixture of </a:t>
            </a:r>
            <a:r>
              <a:rPr lang="en-US" sz="2400" b="1" dirty="0" smtClean="0">
                <a:latin typeface="Arial" panose="020B0604020202020204" pitchFamily="34" charset="0"/>
              </a:rPr>
              <a:t>Gaussians</a:t>
            </a:r>
            <a:endParaRPr lang="en-IN" sz="2400" b="1" dirty="0">
              <a:latin typeface="Arial" panose="020B0604020202020204" pitchFamily="34" charset="0"/>
            </a:endParaRPr>
          </a:p>
        </p:txBody>
      </p:sp>
      <p:sp>
        <p:nvSpPr>
          <p:cNvPr id="41" name="object 41"/>
          <p:cNvSpPr txBox="1"/>
          <p:nvPr/>
        </p:nvSpPr>
        <p:spPr>
          <a:xfrm>
            <a:off x="7454900" y="6206878"/>
            <a:ext cx="1676400" cy="195981"/>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200" b="0" i="0" u="none" strike="noStrike" kern="1200" cap="none" spc="-4"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©2021</a:t>
            </a:r>
            <a:r>
              <a:rPr kumimoji="0" sz="1200" b="0" i="0" u="none" strike="noStrike" kern="1200" cap="none" spc="-22"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Carlos</a:t>
            </a:r>
            <a:r>
              <a:rPr kumimoji="0" sz="1200" b="0" i="0" u="none" strike="noStrike" kern="1200" cap="none" spc="-13"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 </a:t>
            </a:r>
            <a:r>
              <a:rPr kumimoji="0" sz="1200" b="0" i="0" u="none" strike="noStrike" kern="1200" cap="none" spc="-9"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rPr>
              <a:t>Guestrin</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2" name="object 41"/>
          <p:cNvSpPr txBox="1"/>
          <p:nvPr/>
        </p:nvSpPr>
        <p:spPr>
          <a:xfrm>
            <a:off x="3973902" y="6217707"/>
            <a:ext cx="1676400" cy="195981"/>
          </a:xfrm>
          <a:prstGeom prst="rect">
            <a:avLst/>
          </a:prstGeom>
        </p:spPr>
        <p:txBody>
          <a:bodyPr vert="horz" wrap="square" lIns="0" tIns="11206" rIns="0" bIns="0" rtlCol="0">
            <a:spAutoFit/>
          </a:bodyPr>
          <a:lstStyle/>
          <a:p>
            <a:pPr marL="11206" marR="0" lvl="0" indent="0" algn="r" defTabSz="914400" rtl="0" eaLnBrk="1" fontAlgn="base" latinLnBrk="0" hangingPunct="1">
              <a:lnSpc>
                <a:spcPct val="100000"/>
              </a:lnSpc>
              <a:spcBef>
                <a:spcPts val="88"/>
              </a:spcBef>
              <a:spcAft>
                <a:spcPct val="0"/>
              </a:spcAft>
              <a:buClrTx/>
              <a:buSzTx/>
              <a:buFontTx/>
              <a:buNone/>
              <a:tabLst/>
              <a:defRPr/>
            </a:pPr>
            <a:r>
              <a:rPr kumimoji="0" lang="en-IN" sz="1200" b="0" i="0" u="none" strike="noStrike" kern="1200" cap="none" spc="-4" normalizeH="0" baseline="0" noProof="0" dirty="0" smtClean="0">
                <a:ln>
                  <a:noFill/>
                </a:ln>
                <a:solidFill>
                  <a:srgbClr val="898989"/>
                </a:solidFill>
                <a:effectLst/>
                <a:uLnTx/>
                <a:uFillTx/>
                <a:latin typeface="Arial" panose="020B0604020202020204" pitchFamily="34" charset="0"/>
                <a:ea typeface="+mn-ea"/>
                <a:cs typeface="Arial" panose="020B0604020202020204" pitchFamily="34" charset="0"/>
              </a:rPr>
              <a:t>Source Credit : </a:t>
            </a: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491809"/>
            <a:ext cx="4876800" cy="450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txBox="1"/>
          <p:nvPr/>
        </p:nvSpPr>
        <p:spPr>
          <a:xfrm>
            <a:off x="1828800" y="1291474"/>
            <a:ext cx="1777813" cy="215089"/>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Our</a:t>
            </a:r>
            <a:r>
              <a:rPr kumimoji="0" sz="1324" b="0" i="1" u="none" strike="noStrike" kern="1200" cap="none" spc="-44"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actual</a:t>
            </a:r>
            <a:r>
              <a:rPr kumimoji="0" sz="1324" b="0" i="1" u="none" strike="noStrike" kern="1200" cap="none" spc="-3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observations</a:t>
            </a:r>
            <a:endParaRPr kumimoji="0" sz="1324"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object 17"/>
          <p:cNvSpPr txBox="1"/>
          <p:nvPr/>
        </p:nvSpPr>
        <p:spPr>
          <a:xfrm>
            <a:off x="4249645" y="1306229"/>
            <a:ext cx="1721224" cy="215089"/>
          </a:xfrm>
          <a:prstGeom prst="rect">
            <a:avLst/>
          </a:prstGeom>
        </p:spPr>
        <p:txBody>
          <a:bodyPr vert="horz" wrap="square" lIns="0" tIns="11206" rIns="0" bIns="0" rtlCol="0">
            <a:spAutoFit/>
          </a:bodyPr>
          <a:lstStyle/>
          <a:p>
            <a:pPr marL="11206" marR="0" lvl="0" indent="0" algn="l" defTabSz="914400" rtl="0" eaLnBrk="1" fontAlgn="base" latinLnBrk="0" hangingPunct="1">
              <a:lnSpc>
                <a:spcPct val="100000"/>
              </a:lnSpc>
              <a:spcBef>
                <a:spcPts val="88"/>
              </a:spcBef>
              <a:spcAft>
                <a:spcPct val="0"/>
              </a:spcAft>
              <a:buClrTx/>
              <a:buSzTx/>
              <a:buFontTx/>
              <a:buNone/>
              <a:tabLst/>
              <a:defRPr/>
            </a:pP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Mixture</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4"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of</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3</a:t>
            </a:r>
            <a:r>
              <a:rPr kumimoji="0" sz="1324" b="0" i="1" u="none" strike="noStrike" kern="1200" cap="none" spc="-4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sz="1324" b="0" i="1" u="none" strike="noStrike" kern="1200" cap="none" spc="-9"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Gaussians</a:t>
            </a:r>
            <a:endParaRPr kumimoji="0" sz="1324"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35720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1493838"/>
            <a:ext cx="8229600" cy="4525962"/>
          </a:xfrm>
        </p:spPr>
        <p:txBody>
          <a:bodyPr/>
          <a:lstStyle/>
          <a:p>
            <a:pPr>
              <a:lnSpc>
                <a:spcPct val="120000"/>
              </a:lnSpc>
              <a:buClr>
                <a:schemeClr val="folHlink"/>
              </a:buClr>
              <a:buSzPct val="60000"/>
              <a:buFont typeface="Wingdings" panose="05000000000000000000" pitchFamily="2" charset="2"/>
              <a:buChar char="n"/>
              <a:defRPr/>
            </a:pPr>
            <a:r>
              <a:rPr lang="en-US" sz="1800" dirty="0"/>
              <a:t>A Gaussian mixture model is a probabilistic model that assumes all the data points are generated from a mixture of a finite number of Gaussian distributions with unknown parameters.</a:t>
            </a:r>
          </a:p>
          <a:p>
            <a:pPr lvl="1">
              <a:buFont typeface="Arial" pitchFamily="34" charset="0"/>
              <a:buChar char="•"/>
              <a:defRPr/>
            </a:pPr>
            <a:r>
              <a:rPr lang="en-US" sz="1800" dirty="0"/>
              <a:t>A </a:t>
            </a:r>
            <a:r>
              <a:rPr lang="en-US" sz="1800" i="1" dirty="0"/>
              <a:t>Gaussian Mixture</a:t>
            </a:r>
            <a:r>
              <a:rPr lang="en-US" sz="1800" dirty="0"/>
              <a:t> is a function that is comprised of several Gaussians, each identified by </a:t>
            </a:r>
            <a:r>
              <a:rPr lang="en-US" sz="1800" i="1" dirty="0"/>
              <a:t>k</a:t>
            </a:r>
            <a:r>
              <a:rPr lang="en-US" sz="1800" dirty="0"/>
              <a:t> ∈ {1,…, </a:t>
            </a:r>
            <a:r>
              <a:rPr lang="en-US" sz="1800" i="1" dirty="0"/>
              <a:t>K</a:t>
            </a:r>
            <a:r>
              <a:rPr lang="en-US" sz="1800" dirty="0"/>
              <a:t>}, where </a:t>
            </a:r>
            <a:r>
              <a:rPr lang="en-US" sz="1800" i="1" dirty="0"/>
              <a:t>K</a:t>
            </a:r>
            <a:r>
              <a:rPr lang="en-US" sz="1800" dirty="0"/>
              <a:t> is the number of clusters of our dataset. Each Gaussian </a:t>
            </a:r>
            <a:r>
              <a:rPr lang="en-US" sz="1800" i="1" dirty="0"/>
              <a:t>k</a:t>
            </a:r>
            <a:r>
              <a:rPr lang="en-US" sz="1800" dirty="0"/>
              <a:t> in the mixture is comprised of the following parameters:</a:t>
            </a:r>
          </a:p>
          <a:p>
            <a:pPr lvl="1">
              <a:buFont typeface="Arial" pitchFamily="34" charset="0"/>
              <a:buChar char="•"/>
              <a:defRPr/>
            </a:pPr>
            <a:r>
              <a:rPr lang="en-US" sz="1800" dirty="0"/>
              <a:t>A mean μ that defines its </a:t>
            </a:r>
            <a:r>
              <a:rPr lang="en-US" sz="1800" dirty="0" err="1"/>
              <a:t>centre</a:t>
            </a:r>
            <a:r>
              <a:rPr lang="en-US" sz="1800" dirty="0"/>
              <a:t>.</a:t>
            </a:r>
          </a:p>
          <a:p>
            <a:pPr lvl="1">
              <a:buFont typeface="Arial" pitchFamily="34" charset="0"/>
              <a:buChar char="•"/>
              <a:defRPr/>
            </a:pPr>
            <a:r>
              <a:rPr lang="en-US" sz="1800" dirty="0"/>
              <a:t>A covariance Σ that defines its width. This would be equivalent to the dimensions of an ellipsoid in a multivariate scenario.</a:t>
            </a:r>
          </a:p>
          <a:p>
            <a:pPr lvl="1">
              <a:buFont typeface="Arial" pitchFamily="34" charset="0"/>
              <a:buChar char="•"/>
              <a:defRPr/>
            </a:pPr>
            <a:r>
              <a:rPr lang="en-US" sz="1800" dirty="0"/>
              <a:t>A mixing probability π that defines how big or small the Gaussian function will be</a:t>
            </a:r>
            <a:r>
              <a:rPr lang="en-US" sz="1800" dirty="0" smtClean="0"/>
              <a:t>.</a:t>
            </a:r>
            <a:endParaRPr lang="en-US" sz="1600" dirty="0"/>
          </a:p>
          <a:p>
            <a:pPr lvl="1">
              <a:lnSpc>
                <a:spcPct val="120000"/>
              </a:lnSpc>
              <a:buClr>
                <a:schemeClr val="folHlink"/>
              </a:buClr>
              <a:buSzPct val="60000"/>
              <a:buFont typeface="Wingdings" panose="05000000000000000000" pitchFamily="2" charset="2"/>
              <a:buChar char="n"/>
              <a:defRPr/>
            </a:pPr>
            <a:endParaRPr lang="en-US" sz="1600" dirty="0"/>
          </a:p>
          <a:p>
            <a:pPr lvl="1">
              <a:lnSpc>
                <a:spcPct val="120000"/>
              </a:lnSpc>
              <a:buClr>
                <a:schemeClr val="folHlink"/>
              </a:buClr>
              <a:buSzPct val="60000"/>
              <a:buFont typeface="Wingdings" panose="05000000000000000000" pitchFamily="2" charset="2"/>
              <a:buChar char="n"/>
              <a:defRPr/>
            </a:pPr>
            <a:endParaRPr lang="en-US" sz="1600" dirty="0"/>
          </a:p>
          <a:p>
            <a:pPr marL="457200" lvl="1" indent="0">
              <a:lnSpc>
                <a:spcPct val="120000"/>
              </a:lnSpc>
              <a:buClr>
                <a:schemeClr val="folHlink"/>
              </a:buClr>
              <a:buSzPct val="60000"/>
              <a:buFont typeface="Arial" pitchFamily="34" charset="0"/>
              <a:buNone/>
              <a:defRPr/>
            </a:pPr>
            <a:r>
              <a:rPr lang="en-IN" sz="1600" dirty="0"/>
              <a:t>https://scikit-learn.org/stable/modules/mixture.html</a:t>
            </a:r>
          </a:p>
        </p:txBody>
      </p:sp>
      <p:sp>
        <p:nvSpPr>
          <p:cNvPr id="5" name="Content Placeholder 4"/>
          <p:cNvSpPr>
            <a:spLocks noGrp="1"/>
          </p:cNvSpPr>
          <p:nvPr>
            <p:ph sz="quarter" idx="10"/>
          </p:nvPr>
        </p:nvSpPr>
        <p:spPr>
          <a:xfrm>
            <a:off x="304800" y="428625"/>
            <a:ext cx="6324600" cy="1143000"/>
          </a:xfrm>
        </p:spPr>
        <p:txBody>
          <a:bodyPr/>
          <a:lstStyle/>
          <a:p>
            <a:pPr>
              <a:defRPr/>
            </a:pPr>
            <a:r>
              <a:rPr lang="en-US" dirty="0"/>
              <a:t>Gaussian Mixture Model</a:t>
            </a:r>
            <a:endParaRPr lang="en-IN" dirty="0"/>
          </a:p>
        </p:txBody>
      </p:sp>
    </p:spTree>
    <p:extLst>
      <p:ext uri="{BB962C8B-B14F-4D97-AF65-F5344CB8AC3E}">
        <p14:creationId xmlns:p14="http://schemas.microsoft.com/office/powerpoint/2010/main" val="563825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quarter" idx="10"/>
          </p:nvPr>
        </p:nvSpPr>
        <p:spPr/>
        <p:txBody>
          <a:bodyPr>
            <a:normAutofit/>
          </a:bodyPr>
          <a:lstStyle/>
          <a:p>
            <a:r>
              <a:rPr lang="en-US" altLang="en-US" sz="2400" b="1" dirty="0">
                <a:latin typeface="Arial" panose="020B0604020202020204" pitchFamily="34" charset="0"/>
              </a:rPr>
              <a:t>Gaussian Mixture Example: </a:t>
            </a:r>
            <a:r>
              <a:rPr lang="en-US" altLang="en-US" sz="2400" b="1" dirty="0" smtClean="0">
                <a:latin typeface="Arial" panose="020B0604020202020204" pitchFamily="34" charset="0"/>
              </a:rPr>
              <a:t>Start</a:t>
            </a:r>
            <a:endParaRPr lang="en-IN" sz="2400" b="1" dirty="0">
              <a:latin typeface="Arial" panose="020B0604020202020204" pitchFamily="34" charset="0"/>
            </a:endParaRPr>
          </a:p>
        </p:txBody>
      </p:sp>
      <p:sp>
        <p:nvSpPr>
          <p:cNvPr id="5" name="Footer Placeholder 2"/>
          <p:cNvSpPr>
            <a:spLocks noGrp="1"/>
          </p:cNvSpPr>
          <p:nvPr>
            <p:ph type="ftr" sz="quarter" idx="4294967295"/>
          </p:nvPr>
        </p:nvSpPr>
        <p:spPr>
          <a:xfrm>
            <a:off x="2133600" y="6324600"/>
            <a:ext cx="5076825" cy="185738"/>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smtClean="0">
                <a:ln>
                  <a:noFill/>
                </a:ln>
                <a:solidFill>
                  <a:prstClr val="black">
                    <a:tint val="75000"/>
                  </a:prstClr>
                </a:solidFill>
                <a:effectLst/>
                <a:uLnTx/>
                <a:uFillTx/>
                <a:latin typeface="Arial" pitchFamily="34" charset="0"/>
                <a:ea typeface="+mn-ea"/>
                <a:cs typeface="Arial" pitchFamily="34" charset="0"/>
              </a:rPr>
              <a:t>Slide Credit: Andrew </a:t>
            </a:r>
            <a:r>
              <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rPr>
              <a:t>W. Moore</a:t>
            </a:r>
          </a:p>
        </p:txBody>
      </p:sp>
      <p:pic>
        <p:nvPicPr>
          <p:cNvPr id="564227" name="Picture 3"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1450975"/>
            <a:ext cx="4140200" cy="4140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1981200" y="4143375"/>
            <a:ext cx="3868912" cy="1447800"/>
          </a:xfrm>
          <a:prstGeom prst="rect">
            <a:avLst/>
          </a:prstGeom>
        </p:spPr>
      </p:pic>
    </p:spTree>
    <p:extLst>
      <p:ext uri="{BB962C8B-B14F-4D97-AF65-F5344CB8AC3E}">
        <p14:creationId xmlns:p14="http://schemas.microsoft.com/office/powerpoint/2010/main" val="2668102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normAutofit/>
          </a:bodyPr>
          <a:lstStyle/>
          <a:p>
            <a:r>
              <a:rPr lang="en-US" altLang="en-US" sz="2400" b="1" dirty="0">
                <a:latin typeface="Arial" panose="020B0604020202020204" pitchFamily="34" charset="0"/>
              </a:rPr>
              <a:t>After first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65253" name="Picture 5" descr="1"/>
          <p:cNvPicPr>
            <a:picLocks noChangeAspect="1" noChangeArrowheads="1"/>
          </p:cNvPicPr>
          <p:nvPr/>
        </p:nvPicPr>
        <p:blipFill rotWithShape="1">
          <a:blip r:embed="rId2">
            <a:extLst>
              <a:ext uri="{28A0092B-C50C-407E-A947-70E740481C1C}">
                <a14:useLocalDpi xmlns:a14="http://schemas.microsoft.com/office/drawing/2010/main" val="0"/>
              </a:ext>
            </a:extLst>
          </a:blip>
          <a:srcRect t="17609" b="20409"/>
          <a:stretch/>
        </p:blipFill>
        <p:spPr bwMode="auto">
          <a:xfrm>
            <a:off x="2133600" y="1600200"/>
            <a:ext cx="6404043"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85036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2nd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66276" name="Picture 4" descr="2"/>
          <p:cNvPicPr>
            <a:picLocks noChangeAspect="1" noChangeArrowheads="1"/>
          </p:cNvPicPr>
          <p:nvPr/>
        </p:nvPicPr>
        <p:blipFill rotWithShape="1">
          <a:blip r:embed="rId2">
            <a:extLst>
              <a:ext uri="{28A0092B-C50C-407E-A947-70E740481C1C}">
                <a14:useLocalDpi xmlns:a14="http://schemas.microsoft.com/office/drawing/2010/main" val="0"/>
              </a:ext>
            </a:extLst>
          </a:blip>
          <a:srcRect t="17703" b="20336"/>
          <a:stretch/>
        </p:blipFill>
        <p:spPr bwMode="auto">
          <a:xfrm>
            <a:off x="2362200" y="1676399"/>
            <a:ext cx="6096000" cy="376517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392126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3rd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67300" name="Picture 4" descr="3"/>
          <p:cNvPicPr>
            <a:picLocks noChangeAspect="1" noChangeArrowheads="1"/>
          </p:cNvPicPr>
          <p:nvPr/>
        </p:nvPicPr>
        <p:blipFill rotWithShape="1">
          <a:blip r:embed="rId2">
            <a:extLst>
              <a:ext uri="{28A0092B-C50C-407E-A947-70E740481C1C}">
                <a14:useLocalDpi xmlns:a14="http://schemas.microsoft.com/office/drawing/2010/main" val="0"/>
              </a:ext>
            </a:extLst>
          </a:blip>
          <a:srcRect t="19685" b="21265"/>
          <a:stretch/>
        </p:blipFill>
        <p:spPr bwMode="auto">
          <a:xfrm>
            <a:off x="2590800" y="1752600"/>
            <a:ext cx="5664201" cy="36633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075440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4th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68324" name="Picture 4" descr="4"/>
          <p:cNvPicPr>
            <a:picLocks noChangeAspect="1" noChangeArrowheads="1"/>
          </p:cNvPicPr>
          <p:nvPr/>
        </p:nvPicPr>
        <p:blipFill rotWithShape="1">
          <a:blip r:embed="rId2">
            <a:extLst>
              <a:ext uri="{28A0092B-C50C-407E-A947-70E740481C1C}">
                <a14:useLocalDpi xmlns:a14="http://schemas.microsoft.com/office/drawing/2010/main" val="0"/>
              </a:ext>
            </a:extLst>
          </a:blip>
          <a:srcRect t="22178" b="24217"/>
          <a:stretch/>
        </p:blipFill>
        <p:spPr bwMode="auto">
          <a:xfrm>
            <a:off x="2286000" y="1905000"/>
            <a:ext cx="5837321"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5190118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5th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69348" name="Picture 4" descr="5"/>
          <p:cNvPicPr>
            <a:picLocks noChangeAspect="1" noChangeArrowheads="1"/>
          </p:cNvPicPr>
          <p:nvPr/>
        </p:nvPicPr>
        <p:blipFill rotWithShape="1">
          <a:blip r:embed="rId2">
            <a:extLst>
              <a:ext uri="{28A0092B-C50C-407E-A947-70E740481C1C}">
                <a14:useLocalDpi xmlns:a14="http://schemas.microsoft.com/office/drawing/2010/main" val="0"/>
              </a:ext>
            </a:extLst>
          </a:blip>
          <a:srcRect t="18367" b="22290"/>
          <a:stretch/>
        </p:blipFill>
        <p:spPr bwMode="auto">
          <a:xfrm>
            <a:off x="2166483" y="1600200"/>
            <a:ext cx="6440714"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85380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sz="quarter" idx="10"/>
          </p:nvPr>
        </p:nvSpPr>
        <p:spPr/>
        <p:txBody>
          <a:bodyPr/>
          <a:lstStyle/>
          <a:p>
            <a:r>
              <a:rPr lang="en-IN" sz="2400" b="1" spc="-5" dirty="0">
                <a:latin typeface="Arial" panose="020B0604020202020204" pitchFamily="34" charset="0"/>
              </a:rPr>
              <a:t>Unsupervised discovery</a:t>
            </a:r>
            <a:endParaRPr lang="en-IN" sz="2400" b="1" dirty="0">
              <a:latin typeface="Arial" panose="020B0604020202020204" pitchFamily="34" charset="0"/>
            </a:endParaRPr>
          </a:p>
        </p:txBody>
      </p:sp>
      <p:grpSp>
        <p:nvGrpSpPr>
          <p:cNvPr id="3" name="object 3"/>
          <p:cNvGrpSpPr/>
          <p:nvPr/>
        </p:nvGrpSpPr>
        <p:grpSpPr>
          <a:xfrm>
            <a:off x="333214" y="1447800"/>
            <a:ext cx="5054600" cy="4150360"/>
            <a:chOff x="2261146" y="1260295"/>
            <a:chExt cx="5054600" cy="4150360"/>
          </a:xfrm>
        </p:grpSpPr>
        <p:sp>
          <p:nvSpPr>
            <p:cNvPr id="4" name="object 4"/>
            <p:cNvSpPr/>
            <p:nvPr/>
          </p:nvSpPr>
          <p:spPr>
            <a:xfrm>
              <a:off x="2712720" y="1617725"/>
              <a:ext cx="4603115" cy="3714750"/>
            </a:xfrm>
            <a:custGeom>
              <a:avLst/>
              <a:gdLst/>
              <a:ahLst/>
              <a:cxnLst/>
              <a:rect l="l" t="t" r="r" b="b"/>
              <a:pathLst>
                <a:path w="4603115" h="3714750">
                  <a:moveTo>
                    <a:pt x="4602607" y="3657600"/>
                  </a:moveTo>
                  <a:lnTo>
                    <a:pt x="4564507" y="3638550"/>
                  </a:lnTo>
                  <a:lnTo>
                    <a:pt x="4488307" y="3600450"/>
                  </a:lnTo>
                  <a:lnTo>
                    <a:pt x="4488307" y="3638550"/>
                  </a:lnTo>
                  <a:lnTo>
                    <a:pt x="76200" y="3638550"/>
                  </a:lnTo>
                  <a:lnTo>
                    <a:pt x="76200" y="114300"/>
                  </a:lnTo>
                  <a:lnTo>
                    <a:pt x="114300" y="114300"/>
                  </a:lnTo>
                  <a:lnTo>
                    <a:pt x="104775" y="95250"/>
                  </a:lnTo>
                  <a:lnTo>
                    <a:pt x="57150" y="0"/>
                  </a:lnTo>
                  <a:lnTo>
                    <a:pt x="0" y="114300"/>
                  </a:lnTo>
                  <a:lnTo>
                    <a:pt x="38100" y="114300"/>
                  </a:lnTo>
                  <a:lnTo>
                    <a:pt x="38100" y="3657600"/>
                  </a:lnTo>
                  <a:lnTo>
                    <a:pt x="57150" y="3657600"/>
                  </a:lnTo>
                  <a:lnTo>
                    <a:pt x="57150" y="3676650"/>
                  </a:lnTo>
                  <a:lnTo>
                    <a:pt x="4488307" y="3676650"/>
                  </a:lnTo>
                  <a:lnTo>
                    <a:pt x="4488307" y="3714750"/>
                  </a:lnTo>
                  <a:lnTo>
                    <a:pt x="4564507" y="3676650"/>
                  </a:lnTo>
                  <a:lnTo>
                    <a:pt x="4602607" y="365760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bject 5"/>
            <p:cNvSpPr/>
            <p:nvPr/>
          </p:nvSpPr>
          <p:spPr>
            <a:xfrm>
              <a:off x="4944642" y="2848355"/>
              <a:ext cx="700217" cy="5974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object 6"/>
            <p:cNvSpPr/>
            <p:nvPr/>
          </p:nvSpPr>
          <p:spPr>
            <a:xfrm>
              <a:off x="3049524" y="1953768"/>
              <a:ext cx="1083564" cy="609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object 7"/>
            <p:cNvSpPr/>
            <p:nvPr/>
          </p:nvSpPr>
          <p:spPr>
            <a:xfrm>
              <a:off x="4221480" y="1571244"/>
              <a:ext cx="789431" cy="624839"/>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object 8"/>
            <p:cNvSpPr/>
            <p:nvPr/>
          </p:nvSpPr>
          <p:spPr>
            <a:xfrm>
              <a:off x="3992880" y="2752344"/>
              <a:ext cx="848868" cy="84886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object 9"/>
            <p:cNvSpPr/>
            <p:nvPr/>
          </p:nvSpPr>
          <p:spPr>
            <a:xfrm>
              <a:off x="3214116" y="3425951"/>
              <a:ext cx="641604" cy="64160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object 10"/>
            <p:cNvSpPr/>
            <p:nvPr/>
          </p:nvSpPr>
          <p:spPr>
            <a:xfrm>
              <a:off x="5932932" y="4233672"/>
              <a:ext cx="641604" cy="64465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object 11"/>
            <p:cNvSpPr/>
            <p:nvPr/>
          </p:nvSpPr>
          <p:spPr>
            <a:xfrm>
              <a:off x="5010911" y="4651248"/>
              <a:ext cx="827532" cy="518159"/>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object 12"/>
            <p:cNvSpPr/>
            <p:nvPr/>
          </p:nvSpPr>
          <p:spPr>
            <a:xfrm>
              <a:off x="2273846" y="1272995"/>
              <a:ext cx="3896360" cy="2959735"/>
            </a:xfrm>
            <a:custGeom>
              <a:avLst/>
              <a:gdLst/>
              <a:ahLst/>
              <a:cxnLst/>
              <a:rect l="l" t="t" r="r" b="b"/>
              <a:pathLst>
                <a:path w="3896360" h="2959735">
                  <a:moveTo>
                    <a:pt x="37934" y="2005763"/>
                  </a:moveTo>
                  <a:lnTo>
                    <a:pt x="28009" y="1966852"/>
                  </a:lnTo>
                  <a:lnTo>
                    <a:pt x="19611" y="1927803"/>
                  </a:lnTo>
                  <a:lnTo>
                    <a:pt x="12726" y="1888636"/>
                  </a:lnTo>
                  <a:lnTo>
                    <a:pt x="7337" y="1849370"/>
                  </a:lnTo>
                  <a:lnTo>
                    <a:pt x="3430" y="1810024"/>
                  </a:lnTo>
                  <a:lnTo>
                    <a:pt x="990" y="1770617"/>
                  </a:lnTo>
                  <a:lnTo>
                    <a:pt x="0" y="1731169"/>
                  </a:lnTo>
                  <a:lnTo>
                    <a:pt x="445" y="1691698"/>
                  </a:lnTo>
                  <a:lnTo>
                    <a:pt x="2311" y="1652223"/>
                  </a:lnTo>
                  <a:lnTo>
                    <a:pt x="5581" y="1612764"/>
                  </a:lnTo>
                  <a:lnTo>
                    <a:pt x="10241" y="1573340"/>
                  </a:lnTo>
                  <a:lnTo>
                    <a:pt x="16275" y="1533970"/>
                  </a:lnTo>
                  <a:lnTo>
                    <a:pt x="23668" y="1494673"/>
                  </a:lnTo>
                  <a:lnTo>
                    <a:pt x="32404" y="1455468"/>
                  </a:lnTo>
                  <a:lnTo>
                    <a:pt x="42469" y="1416375"/>
                  </a:lnTo>
                  <a:lnTo>
                    <a:pt x="53846" y="1377412"/>
                  </a:lnTo>
                  <a:lnTo>
                    <a:pt x="66521" y="1338599"/>
                  </a:lnTo>
                  <a:lnTo>
                    <a:pt x="80478" y="1299954"/>
                  </a:lnTo>
                  <a:lnTo>
                    <a:pt x="95701" y="1261497"/>
                  </a:lnTo>
                  <a:lnTo>
                    <a:pt x="112176" y="1223248"/>
                  </a:lnTo>
                  <a:lnTo>
                    <a:pt x="129888" y="1185224"/>
                  </a:lnTo>
                  <a:lnTo>
                    <a:pt x="148820" y="1147446"/>
                  </a:lnTo>
                  <a:lnTo>
                    <a:pt x="168958" y="1109932"/>
                  </a:lnTo>
                  <a:lnTo>
                    <a:pt x="190285" y="1072702"/>
                  </a:lnTo>
                  <a:lnTo>
                    <a:pt x="212788" y="1035774"/>
                  </a:lnTo>
                  <a:lnTo>
                    <a:pt x="236450" y="999169"/>
                  </a:lnTo>
                  <a:lnTo>
                    <a:pt x="261256" y="962904"/>
                  </a:lnTo>
                  <a:lnTo>
                    <a:pt x="287191" y="926999"/>
                  </a:lnTo>
                  <a:lnTo>
                    <a:pt x="314239" y="891474"/>
                  </a:lnTo>
                  <a:lnTo>
                    <a:pt x="342386" y="856347"/>
                  </a:lnTo>
                  <a:lnTo>
                    <a:pt x="371615" y="821637"/>
                  </a:lnTo>
                  <a:lnTo>
                    <a:pt x="401912" y="787364"/>
                  </a:lnTo>
                  <a:lnTo>
                    <a:pt x="433261" y="753547"/>
                  </a:lnTo>
                  <a:lnTo>
                    <a:pt x="465647" y="720205"/>
                  </a:lnTo>
                  <a:lnTo>
                    <a:pt x="499054" y="687356"/>
                  </a:lnTo>
                  <a:lnTo>
                    <a:pt x="533467" y="655021"/>
                  </a:lnTo>
                  <a:lnTo>
                    <a:pt x="568871" y="623219"/>
                  </a:lnTo>
                  <a:lnTo>
                    <a:pt x="605251" y="591967"/>
                  </a:lnTo>
                  <a:lnTo>
                    <a:pt x="642591" y="561286"/>
                  </a:lnTo>
                  <a:lnTo>
                    <a:pt x="680875" y="531195"/>
                  </a:lnTo>
                  <a:lnTo>
                    <a:pt x="720089" y="501713"/>
                  </a:lnTo>
                  <a:lnTo>
                    <a:pt x="760217" y="472858"/>
                  </a:lnTo>
                  <a:lnTo>
                    <a:pt x="801244" y="444651"/>
                  </a:lnTo>
                  <a:lnTo>
                    <a:pt x="843154" y="417110"/>
                  </a:lnTo>
                  <a:lnTo>
                    <a:pt x="885932" y="390254"/>
                  </a:lnTo>
                  <a:lnTo>
                    <a:pt x="929564" y="364103"/>
                  </a:lnTo>
                  <a:lnTo>
                    <a:pt x="974032" y="338676"/>
                  </a:lnTo>
                  <a:lnTo>
                    <a:pt x="1019323" y="313991"/>
                  </a:lnTo>
                  <a:lnTo>
                    <a:pt x="1065420" y="290068"/>
                  </a:lnTo>
                  <a:lnTo>
                    <a:pt x="1112309" y="266926"/>
                  </a:lnTo>
                  <a:lnTo>
                    <a:pt x="1159974" y="244584"/>
                  </a:lnTo>
                  <a:lnTo>
                    <a:pt x="1208400" y="223062"/>
                  </a:lnTo>
                  <a:lnTo>
                    <a:pt x="1257572" y="202378"/>
                  </a:lnTo>
                  <a:lnTo>
                    <a:pt x="1307473" y="182552"/>
                  </a:lnTo>
                  <a:lnTo>
                    <a:pt x="1358089" y="163602"/>
                  </a:lnTo>
                  <a:lnTo>
                    <a:pt x="1409405" y="145548"/>
                  </a:lnTo>
                  <a:lnTo>
                    <a:pt x="1461404" y="128409"/>
                  </a:lnTo>
                  <a:lnTo>
                    <a:pt x="1514073" y="112204"/>
                  </a:lnTo>
                  <a:lnTo>
                    <a:pt x="1567395" y="96953"/>
                  </a:lnTo>
                  <a:lnTo>
                    <a:pt x="1621003" y="82764"/>
                  </a:lnTo>
                  <a:lnTo>
                    <a:pt x="1674537" y="69728"/>
                  </a:lnTo>
                  <a:lnTo>
                    <a:pt x="1727976" y="57837"/>
                  </a:lnTo>
                  <a:lnTo>
                    <a:pt x="1781295" y="47082"/>
                  </a:lnTo>
                  <a:lnTo>
                    <a:pt x="1834472" y="37455"/>
                  </a:lnTo>
                  <a:lnTo>
                    <a:pt x="1887484" y="28947"/>
                  </a:lnTo>
                  <a:lnTo>
                    <a:pt x="1940308" y="21549"/>
                  </a:lnTo>
                  <a:lnTo>
                    <a:pt x="1992920" y="15253"/>
                  </a:lnTo>
                  <a:lnTo>
                    <a:pt x="2045299" y="10050"/>
                  </a:lnTo>
                  <a:lnTo>
                    <a:pt x="2097420" y="5932"/>
                  </a:lnTo>
                  <a:lnTo>
                    <a:pt x="2149262" y="2890"/>
                  </a:lnTo>
                  <a:lnTo>
                    <a:pt x="2200800" y="915"/>
                  </a:lnTo>
                  <a:lnTo>
                    <a:pt x="2252013" y="0"/>
                  </a:lnTo>
                  <a:lnTo>
                    <a:pt x="2302876" y="134"/>
                  </a:lnTo>
                  <a:lnTo>
                    <a:pt x="2353368" y="1310"/>
                  </a:lnTo>
                  <a:lnTo>
                    <a:pt x="2403465" y="3519"/>
                  </a:lnTo>
                  <a:lnTo>
                    <a:pt x="2453144" y="6753"/>
                  </a:lnTo>
                  <a:lnTo>
                    <a:pt x="2502382" y="11003"/>
                  </a:lnTo>
                  <a:lnTo>
                    <a:pt x="2551157" y="16260"/>
                  </a:lnTo>
                  <a:lnTo>
                    <a:pt x="2599445" y="22516"/>
                  </a:lnTo>
                  <a:lnTo>
                    <a:pt x="2647223" y="29762"/>
                  </a:lnTo>
                  <a:lnTo>
                    <a:pt x="2694468" y="37989"/>
                  </a:lnTo>
                  <a:lnTo>
                    <a:pt x="2741158" y="47190"/>
                  </a:lnTo>
                  <a:lnTo>
                    <a:pt x="2787270" y="57354"/>
                  </a:lnTo>
                  <a:lnTo>
                    <a:pt x="2832779" y="68475"/>
                  </a:lnTo>
                  <a:lnTo>
                    <a:pt x="2877665" y="80543"/>
                  </a:lnTo>
                  <a:lnTo>
                    <a:pt x="2921903" y="93549"/>
                  </a:lnTo>
                  <a:lnTo>
                    <a:pt x="2965470" y="107486"/>
                  </a:lnTo>
                  <a:lnTo>
                    <a:pt x="3008344" y="122344"/>
                  </a:lnTo>
                  <a:lnTo>
                    <a:pt x="3050502" y="138115"/>
                  </a:lnTo>
                  <a:lnTo>
                    <a:pt x="3091920" y="154790"/>
                  </a:lnTo>
                  <a:lnTo>
                    <a:pt x="3132576" y="172360"/>
                  </a:lnTo>
                  <a:lnTo>
                    <a:pt x="3172447" y="190818"/>
                  </a:lnTo>
                  <a:lnTo>
                    <a:pt x="3211509" y="210154"/>
                  </a:lnTo>
                  <a:lnTo>
                    <a:pt x="3249741" y="230361"/>
                  </a:lnTo>
                  <a:lnTo>
                    <a:pt x="3287118" y="251428"/>
                  </a:lnTo>
                  <a:lnTo>
                    <a:pt x="3323618" y="273348"/>
                  </a:lnTo>
                  <a:lnTo>
                    <a:pt x="3359218" y="296113"/>
                  </a:lnTo>
                  <a:lnTo>
                    <a:pt x="3393895" y="319713"/>
                  </a:lnTo>
                  <a:lnTo>
                    <a:pt x="3427626" y="344140"/>
                  </a:lnTo>
                  <a:lnTo>
                    <a:pt x="3460387" y="369385"/>
                  </a:lnTo>
                  <a:lnTo>
                    <a:pt x="3492157" y="395440"/>
                  </a:lnTo>
                  <a:lnTo>
                    <a:pt x="3522912" y="422296"/>
                  </a:lnTo>
                  <a:lnTo>
                    <a:pt x="3552629" y="449945"/>
                  </a:lnTo>
                  <a:lnTo>
                    <a:pt x="3581286" y="478378"/>
                  </a:lnTo>
                  <a:lnTo>
                    <a:pt x="3608858" y="507586"/>
                  </a:lnTo>
                  <a:lnTo>
                    <a:pt x="3635323" y="537561"/>
                  </a:lnTo>
                  <a:lnTo>
                    <a:pt x="3660659" y="568294"/>
                  </a:lnTo>
                  <a:lnTo>
                    <a:pt x="3684842" y="599777"/>
                  </a:lnTo>
                  <a:lnTo>
                    <a:pt x="3707850" y="632001"/>
                  </a:lnTo>
                  <a:lnTo>
                    <a:pt x="3729658" y="664958"/>
                  </a:lnTo>
                  <a:lnTo>
                    <a:pt x="3750246" y="698638"/>
                  </a:lnTo>
                  <a:lnTo>
                    <a:pt x="3769588" y="733034"/>
                  </a:lnTo>
                  <a:lnTo>
                    <a:pt x="3787663" y="768137"/>
                  </a:lnTo>
                  <a:lnTo>
                    <a:pt x="3804448" y="803937"/>
                  </a:lnTo>
                  <a:lnTo>
                    <a:pt x="3819918" y="840427"/>
                  </a:lnTo>
                  <a:lnTo>
                    <a:pt x="3834053" y="877598"/>
                  </a:lnTo>
                  <a:lnTo>
                    <a:pt x="3846828" y="915442"/>
                  </a:lnTo>
                  <a:lnTo>
                    <a:pt x="3858221" y="953949"/>
                  </a:lnTo>
                  <a:lnTo>
                    <a:pt x="3868146" y="992860"/>
                  </a:lnTo>
                  <a:lnTo>
                    <a:pt x="3876543" y="1031909"/>
                  </a:lnTo>
                  <a:lnTo>
                    <a:pt x="3883428" y="1071076"/>
                  </a:lnTo>
                  <a:lnTo>
                    <a:pt x="3888817" y="1110343"/>
                  </a:lnTo>
                  <a:lnTo>
                    <a:pt x="3892724" y="1149690"/>
                  </a:lnTo>
                  <a:lnTo>
                    <a:pt x="3895165" y="1189098"/>
                  </a:lnTo>
                  <a:lnTo>
                    <a:pt x="3896155" y="1228547"/>
                  </a:lnTo>
                  <a:lnTo>
                    <a:pt x="3895709" y="1268020"/>
                  </a:lnTo>
                  <a:lnTo>
                    <a:pt x="3893844" y="1307496"/>
                  </a:lnTo>
                  <a:lnTo>
                    <a:pt x="3890573" y="1346956"/>
                  </a:lnTo>
                  <a:lnTo>
                    <a:pt x="3885914" y="1386382"/>
                  </a:lnTo>
                  <a:lnTo>
                    <a:pt x="3879880" y="1425754"/>
                  </a:lnTo>
                  <a:lnTo>
                    <a:pt x="3872487" y="1465053"/>
                  </a:lnTo>
                  <a:lnTo>
                    <a:pt x="3863750" y="1504260"/>
                  </a:lnTo>
                  <a:lnTo>
                    <a:pt x="3853686" y="1543355"/>
                  </a:lnTo>
                  <a:lnTo>
                    <a:pt x="3842309" y="1582320"/>
                  </a:lnTo>
                  <a:lnTo>
                    <a:pt x="3829634" y="1621135"/>
                  </a:lnTo>
                  <a:lnTo>
                    <a:pt x="3815677" y="1659782"/>
                  </a:lnTo>
                  <a:lnTo>
                    <a:pt x="3800453" y="1698241"/>
                  </a:lnTo>
                  <a:lnTo>
                    <a:pt x="3783978" y="1736493"/>
                  </a:lnTo>
                  <a:lnTo>
                    <a:pt x="3766267" y="1774518"/>
                  </a:lnTo>
                  <a:lnTo>
                    <a:pt x="3747334" y="1812299"/>
                  </a:lnTo>
                  <a:lnTo>
                    <a:pt x="3727197" y="1849815"/>
                  </a:lnTo>
                  <a:lnTo>
                    <a:pt x="3705869" y="1887047"/>
                  </a:lnTo>
                  <a:lnTo>
                    <a:pt x="3683367" y="1923976"/>
                  </a:lnTo>
                  <a:lnTo>
                    <a:pt x="3659705" y="1960584"/>
                  </a:lnTo>
                  <a:lnTo>
                    <a:pt x="3634898" y="1996851"/>
                  </a:lnTo>
                  <a:lnTo>
                    <a:pt x="3608963" y="2032757"/>
                  </a:lnTo>
                  <a:lnTo>
                    <a:pt x="3581915" y="2068284"/>
                  </a:lnTo>
                  <a:lnTo>
                    <a:pt x="3553768" y="2103413"/>
                  </a:lnTo>
                  <a:lnTo>
                    <a:pt x="3524539" y="2138124"/>
                  </a:lnTo>
                  <a:lnTo>
                    <a:pt x="3494242" y="2172399"/>
                  </a:lnTo>
                  <a:lnTo>
                    <a:pt x="3462893" y="2206217"/>
                  </a:lnTo>
                  <a:lnTo>
                    <a:pt x="3430508" y="2239560"/>
                  </a:lnTo>
                  <a:lnTo>
                    <a:pt x="3397101" y="2272410"/>
                  </a:lnTo>
                  <a:lnTo>
                    <a:pt x="3362687" y="2304745"/>
                  </a:lnTo>
                  <a:lnTo>
                    <a:pt x="3327283" y="2336549"/>
                  </a:lnTo>
                  <a:lnTo>
                    <a:pt x="3290904" y="2367801"/>
                  </a:lnTo>
                  <a:lnTo>
                    <a:pt x="3253564" y="2398482"/>
                  </a:lnTo>
                  <a:lnTo>
                    <a:pt x="3215279" y="2428573"/>
                  </a:lnTo>
                  <a:lnTo>
                    <a:pt x="3176066" y="2458055"/>
                  </a:lnTo>
                  <a:lnTo>
                    <a:pt x="3135937" y="2486909"/>
                  </a:lnTo>
                  <a:lnTo>
                    <a:pt x="3094911" y="2515115"/>
                  </a:lnTo>
                  <a:lnTo>
                    <a:pt x="3053000" y="2542655"/>
                  </a:lnTo>
                  <a:lnTo>
                    <a:pt x="3010222" y="2569510"/>
                  </a:lnTo>
                  <a:lnTo>
                    <a:pt x="2966591" y="2595659"/>
                  </a:lnTo>
                  <a:lnTo>
                    <a:pt x="2922122" y="2621085"/>
                  </a:lnTo>
                  <a:lnTo>
                    <a:pt x="2876832" y="2645768"/>
                  </a:lnTo>
                  <a:lnTo>
                    <a:pt x="2830734" y="2669688"/>
                  </a:lnTo>
                  <a:lnTo>
                    <a:pt x="2783845" y="2692827"/>
                  </a:lnTo>
                  <a:lnTo>
                    <a:pt x="2736180" y="2715166"/>
                  </a:lnTo>
                  <a:lnTo>
                    <a:pt x="2687754" y="2736685"/>
                  </a:lnTo>
                  <a:lnTo>
                    <a:pt x="2638583" y="2757365"/>
                  </a:lnTo>
                  <a:lnTo>
                    <a:pt x="2588682" y="2777187"/>
                  </a:lnTo>
                  <a:lnTo>
                    <a:pt x="2538065" y="2796132"/>
                  </a:lnTo>
                  <a:lnTo>
                    <a:pt x="2486750" y="2814181"/>
                  </a:lnTo>
                  <a:lnTo>
                    <a:pt x="2434750" y="2831314"/>
                  </a:lnTo>
                  <a:lnTo>
                    <a:pt x="2382082" y="2847513"/>
                  </a:lnTo>
                  <a:lnTo>
                    <a:pt x="2328760" y="2862759"/>
                  </a:lnTo>
                  <a:lnTo>
                    <a:pt x="2275152" y="2876948"/>
                  </a:lnTo>
                  <a:lnTo>
                    <a:pt x="2221617" y="2889984"/>
                  </a:lnTo>
                  <a:lnTo>
                    <a:pt x="2168178" y="2901874"/>
                  </a:lnTo>
                  <a:lnTo>
                    <a:pt x="2114859" y="2912629"/>
                  </a:lnTo>
                  <a:lnTo>
                    <a:pt x="2061682" y="2922256"/>
                  </a:lnTo>
                  <a:lnTo>
                    <a:pt x="2008670" y="2930765"/>
                  </a:lnTo>
                  <a:lnTo>
                    <a:pt x="1955847" y="2938163"/>
                  </a:lnTo>
                  <a:lnTo>
                    <a:pt x="1903234" y="2944459"/>
                  </a:lnTo>
                  <a:lnTo>
                    <a:pt x="1850856" y="2949661"/>
                  </a:lnTo>
                  <a:lnTo>
                    <a:pt x="1798734" y="2953779"/>
                  </a:lnTo>
                  <a:lnTo>
                    <a:pt x="1746893" y="2956822"/>
                  </a:lnTo>
                  <a:lnTo>
                    <a:pt x="1695354" y="2958796"/>
                  </a:lnTo>
                  <a:lnTo>
                    <a:pt x="1644142" y="2959712"/>
                  </a:lnTo>
                  <a:lnTo>
                    <a:pt x="1593278" y="2959578"/>
                  </a:lnTo>
                  <a:lnTo>
                    <a:pt x="1542787" y="2958401"/>
                  </a:lnTo>
                  <a:lnTo>
                    <a:pt x="1492690" y="2956192"/>
                  </a:lnTo>
                  <a:lnTo>
                    <a:pt x="1443011" y="2952958"/>
                  </a:lnTo>
                  <a:lnTo>
                    <a:pt x="1393772" y="2948709"/>
                  </a:lnTo>
                  <a:lnTo>
                    <a:pt x="1344998" y="2943452"/>
                  </a:lnTo>
                  <a:lnTo>
                    <a:pt x="1296710" y="2937196"/>
                  </a:lnTo>
                  <a:lnTo>
                    <a:pt x="1248932" y="2929950"/>
                  </a:lnTo>
                  <a:lnTo>
                    <a:pt x="1201686" y="2921722"/>
                  </a:lnTo>
                  <a:lnTo>
                    <a:pt x="1154996" y="2912522"/>
                  </a:lnTo>
                  <a:lnTo>
                    <a:pt x="1108885" y="2902357"/>
                  </a:lnTo>
                  <a:lnTo>
                    <a:pt x="1063375" y="2891236"/>
                  </a:lnTo>
                  <a:lnTo>
                    <a:pt x="1018490" y="2879169"/>
                  </a:lnTo>
                  <a:lnTo>
                    <a:pt x="974252" y="2866162"/>
                  </a:lnTo>
                  <a:lnTo>
                    <a:pt x="930684" y="2852226"/>
                  </a:lnTo>
                  <a:lnTo>
                    <a:pt x="887810" y="2837368"/>
                  </a:lnTo>
                  <a:lnTo>
                    <a:pt x="845653" y="2821597"/>
                  </a:lnTo>
                  <a:lnTo>
                    <a:pt x="804234" y="2804922"/>
                  </a:lnTo>
                  <a:lnTo>
                    <a:pt x="763578" y="2787351"/>
                  </a:lnTo>
                  <a:lnTo>
                    <a:pt x="723707" y="2768893"/>
                  </a:lnTo>
                  <a:lnTo>
                    <a:pt x="684645" y="2749557"/>
                  </a:lnTo>
                  <a:lnTo>
                    <a:pt x="646414" y="2729351"/>
                  </a:lnTo>
                  <a:lnTo>
                    <a:pt x="609036" y="2708283"/>
                  </a:lnTo>
                  <a:lnTo>
                    <a:pt x="572536" y="2686363"/>
                  </a:lnTo>
                  <a:lnTo>
                    <a:pt x="536937" y="2663599"/>
                  </a:lnTo>
                  <a:lnTo>
                    <a:pt x="502260" y="2639999"/>
                  </a:lnTo>
                  <a:lnTo>
                    <a:pt x="468529" y="2615572"/>
                  </a:lnTo>
                  <a:lnTo>
                    <a:pt x="435767" y="2590327"/>
                  </a:lnTo>
                  <a:lnTo>
                    <a:pt x="403997" y="2564272"/>
                  </a:lnTo>
                  <a:lnTo>
                    <a:pt x="373242" y="2537415"/>
                  </a:lnTo>
                  <a:lnTo>
                    <a:pt x="343525" y="2509767"/>
                  </a:lnTo>
                  <a:lnTo>
                    <a:pt x="314869" y="2481334"/>
                  </a:lnTo>
                  <a:lnTo>
                    <a:pt x="287297" y="2452126"/>
                  </a:lnTo>
                  <a:lnTo>
                    <a:pt x="260831" y="2422150"/>
                  </a:lnTo>
                  <a:lnTo>
                    <a:pt x="235495" y="2391417"/>
                  </a:lnTo>
                  <a:lnTo>
                    <a:pt x="211312" y="2359934"/>
                  </a:lnTo>
                  <a:lnTo>
                    <a:pt x="188305" y="2327710"/>
                  </a:lnTo>
                  <a:lnTo>
                    <a:pt x="166496" y="2294754"/>
                  </a:lnTo>
                  <a:lnTo>
                    <a:pt x="145909" y="2261073"/>
                  </a:lnTo>
                  <a:lnTo>
                    <a:pt x="126566" y="2226677"/>
                  </a:lnTo>
                  <a:lnTo>
                    <a:pt x="108491" y="2191575"/>
                  </a:lnTo>
                  <a:lnTo>
                    <a:pt x="91707" y="2155774"/>
                  </a:lnTo>
                  <a:lnTo>
                    <a:pt x="76236" y="2119284"/>
                  </a:lnTo>
                  <a:lnTo>
                    <a:pt x="62101" y="2082113"/>
                  </a:lnTo>
                  <a:lnTo>
                    <a:pt x="49326" y="2044270"/>
                  </a:lnTo>
                  <a:lnTo>
                    <a:pt x="37934" y="2005763"/>
                  </a:lnTo>
                </a:path>
              </a:pathLst>
            </a:custGeom>
            <a:ln w="25400">
              <a:solidFill>
                <a:srgbClr val="385D8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object 13"/>
            <p:cNvSpPr/>
            <p:nvPr/>
          </p:nvSpPr>
          <p:spPr>
            <a:xfrm>
              <a:off x="4736083" y="3977117"/>
              <a:ext cx="2124075" cy="1421130"/>
            </a:xfrm>
            <a:custGeom>
              <a:avLst/>
              <a:gdLst/>
              <a:ahLst/>
              <a:cxnLst/>
              <a:rect l="l" t="t" r="r" b="b"/>
              <a:pathLst>
                <a:path w="2124075" h="1421129">
                  <a:moveTo>
                    <a:pt x="14605" y="990614"/>
                  </a:moveTo>
                  <a:lnTo>
                    <a:pt x="6578" y="954380"/>
                  </a:lnTo>
                  <a:lnTo>
                    <a:pt x="1732" y="917837"/>
                  </a:lnTo>
                  <a:lnTo>
                    <a:pt x="0" y="881054"/>
                  </a:lnTo>
                  <a:lnTo>
                    <a:pt x="1314" y="844104"/>
                  </a:lnTo>
                  <a:lnTo>
                    <a:pt x="12820" y="769986"/>
                  </a:lnTo>
                  <a:lnTo>
                    <a:pt x="22878" y="732960"/>
                  </a:lnTo>
                  <a:lnTo>
                    <a:pt x="35718" y="696051"/>
                  </a:lnTo>
                  <a:lnTo>
                    <a:pt x="51272" y="659331"/>
                  </a:lnTo>
                  <a:lnTo>
                    <a:pt x="69474" y="622869"/>
                  </a:lnTo>
                  <a:lnTo>
                    <a:pt x="90258" y="586739"/>
                  </a:lnTo>
                  <a:lnTo>
                    <a:pt x="113558" y="551009"/>
                  </a:lnTo>
                  <a:lnTo>
                    <a:pt x="139306" y="515753"/>
                  </a:lnTo>
                  <a:lnTo>
                    <a:pt x="167436" y="481041"/>
                  </a:lnTo>
                  <a:lnTo>
                    <a:pt x="197882" y="446943"/>
                  </a:lnTo>
                  <a:lnTo>
                    <a:pt x="230577" y="413532"/>
                  </a:lnTo>
                  <a:lnTo>
                    <a:pt x="265455" y="380878"/>
                  </a:lnTo>
                  <a:lnTo>
                    <a:pt x="302449" y="349053"/>
                  </a:lnTo>
                  <a:lnTo>
                    <a:pt x="341493" y="318127"/>
                  </a:lnTo>
                  <a:lnTo>
                    <a:pt x="382520" y="288173"/>
                  </a:lnTo>
                  <a:lnTo>
                    <a:pt x="425463" y="259260"/>
                  </a:lnTo>
                  <a:lnTo>
                    <a:pt x="470256" y="231460"/>
                  </a:lnTo>
                  <a:lnTo>
                    <a:pt x="516833" y="204845"/>
                  </a:lnTo>
                  <a:lnTo>
                    <a:pt x="565127" y="179485"/>
                  </a:lnTo>
                  <a:lnTo>
                    <a:pt x="615071" y="155451"/>
                  </a:lnTo>
                  <a:lnTo>
                    <a:pt x="666600" y="132815"/>
                  </a:lnTo>
                  <a:lnTo>
                    <a:pt x="719646" y="111648"/>
                  </a:lnTo>
                  <a:lnTo>
                    <a:pt x="774142" y="92022"/>
                  </a:lnTo>
                  <a:lnTo>
                    <a:pt x="830023" y="74006"/>
                  </a:lnTo>
                  <a:lnTo>
                    <a:pt x="887222" y="57672"/>
                  </a:lnTo>
                  <a:lnTo>
                    <a:pt x="944938" y="43258"/>
                  </a:lnTo>
                  <a:lnTo>
                    <a:pt x="1002352" y="30959"/>
                  </a:lnTo>
                  <a:lnTo>
                    <a:pt x="1059370" y="20748"/>
                  </a:lnTo>
                  <a:lnTo>
                    <a:pt x="1115899" y="12594"/>
                  </a:lnTo>
                  <a:lnTo>
                    <a:pt x="1171847" y="6471"/>
                  </a:lnTo>
                  <a:lnTo>
                    <a:pt x="1227120" y="2350"/>
                  </a:lnTo>
                  <a:lnTo>
                    <a:pt x="1281625" y="202"/>
                  </a:lnTo>
                  <a:lnTo>
                    <a:pt x="1335269" y="0"/>
                  </a:lnTo>
                  <a:lnTo>
                    <a:pt x="1387959" y="1713"/>
                  </a:lnTo>
                  <a:lnTo>
                    <a:pt x="1439602" y="5315"/>
                  </a:lnTo>
                  <a:lnTo>
                    <a:pt x="1490104" y="10777"/>
                  </a:lnTo>
                  <a:lnTo>
                    <a:pt x="1539372" y="18071"/>
                  </a:lnTo>
                  <a:lnTo>
                    <a:pt x="1587314" y="27167"/>
                  </a:lnTo>
                  <a:lnTo>
                    <a:pt x="1633836" y="38038"/>
                  </a:lnTo>
                  <a:lnTo>
                    <a:pt x="1678845" y="50656"/>
                  </a:lnTo>
                  <a:lnTo>
                    <a:pt x="1722248" y="64991"/>
                  </a:lnTo>
                  <a:lnTo>
                    <a:pt x="1763952" y="81016"/>
                  </a:lnTo>
                  <a:lnTo>
                    <a:pt x="1803863" y="98701"/>
                  </a:lnTo>
                  <a:lnTo>
                    <a:pt x="1841888" y="118020"/>
                  </a:lnTo>
                  <a:lnTo>
                    <a:pt x="1877935" y="138943"/>
                  </a:lnTo>
                  <a:lnTo>
                    <a:pt x="1911910" y="161442"/>
                  </a:lnTo>
                  <a:lnTo>
                    <a:pt x="1943721" y="185488"/>
                  </a:lnTo>
                  <a:lnTo>
                    <a:pt x="1973273" y="211054"/>
                  </a:lnTo>
                  <a:lnTo>
                    <a:pt x="2000474" y="238110"/>
                  </a:lnTo>
                  <a:lnTo>
                    <a:pt x="2047450" y="296581"/>
                  </a:lnTo>
                  <a:lnTo>
                    <a:pt x="2083903" y="360675"/>
                  </a:lnTo>
                  <a:lnTo>
                    <a:pt x="2109089" y="430163"/>
                  </a:lnTo>
                  <a:lnTo>
                    <a:pt x="2121986" y="502941"/>
                  </a:lnTo>
                  <a:lnTo>
                    <a:pt x="2123730" y="539724"/>
                  </a:lnTo>
                  <a:lnTo>
                    <a:pt x="2122425" y="576674"/>
                  </a:lnTo>
                  <a:lnTo>
                    <a:pt x="2110936" y="650792"/>
                  </a:lnTo>
                  <a:lnTo>
                    <a:pt x="2100886" y="687818"/>
                  </a:lnTo>
                  <a:lnTo>
                    <a:pt x="2088054" y="724726"/>
                  </a:lnTo>
                  <a:lnTo>
                    <a:pt x="2072507" y="761447"/>
                  </a:lnTo>
                  <a:lnTo>
                    <a:pt x="2054310" y="797908"/>
                  </a:lnTo>
                  <a:lnTo>
                    <a:pt x="2033531" y="834039"/>
                  </a:lnTo>
                  <a:lnTo>
                    <a:pt x="2010237" y="869768"/>
                  </a:lnTo>
                  <a:lnTo>
                    <a:pt x="1984493" y="905025"/>
                  </a:lnTo>
                  <a:lnTo>
                    <a:pt x="1956366" y="939737"/>
                  </a:lnTo>
                  <a:lnTo>
                    <a:pt x="1925924" y="973834"/>
                  </a:lnTo>
                  <a:lnTo>
                    <a:pt x="1893231" y="1007246"/>
                  </a:lnTo>
                  <a:lnTo>
                    <a:pt x="1858356" y="1039899"/>
                  </a:lnTo>
                  <a:lnTo>
                    <a:pt x="1821364" y="1071725"/>
                  </a:lnTo>
                  <a:lnTo>
                    <a:pt x="1782323" y="1102650"/>
                  </a:lnTo>
                  <a:lnTo>
                    <a:pt x="1741297" y="1132605"/>
                  </a:lnTo>
                  <a:lnTo>
                    <a:pt x="1698355" y="1161518"/>
                  </a:lnTo>
                  <a:lnTo>
                    <a:pt x="1653563" y="1189318"/>
                  </a:lnTo>
                  <a:lnTo>
                    <a:pt x="1606987" y="1215933"/>
                  </a:lnTo>
                  <a:lnTo>
                    <a:pt x="1558694" y="1241293"/>
                  </a:lnTo>
                  <a:lnTo>
                    <a:pt x="1508750" y="1265326"/>
                  </a:lnTo>
                  <a:lnTo>
                    <a:pt x="1457222" y="1287962"/>
                  </a:lnTo>
                  <a:lnTo>
                    <a:pt x="1404176" y="1309129"/>
                  </a:lnTo>
                  <a:lnTo>
                    <a:pt x="1349680" y="1328756"/>
                  </a:lnTo>
                  <a:lnTo>
                    <a:pt x="1293798" y="1346772"/>
                  </a:lnTo>
                  <a:lnTo>
                    <a:pt x="1236599" y="1363105"/>
                  </a:lnTo>
                  <a:lnTo>
                    <a:pt x="1178883" y="1377519"/>
                  </a:lnTo>
                  <a:lnTo>
                    <a:pt x="1121469" y="1389818"/>
                  </a:lnTo>
                  <a:lnTo>
                    <a:pt x="1064449" y="1400030"/>
                  </a:lnTo>
                  <a:lnTo>
                    <a:pt x="1007916" y="1408183"/>
                  </a:lnTo>
                  <a:lnTo>
                    <a:pt x="951965" y="1414306"/>
                  </a:lnTo>
                  <a:lnTo>
                    <a:pt x="896688" y="1418428"/>
                  </a:lnTo>
                  <a:lnTo>
                    <a:pt x="842179" y="1420575"/>
                  </a:lnTo>
                  <a:lnTo>
                    <a:pt x="788530" y="1420778"/>
                  </a:lnTo>
                  <a:lnTo>
                    <a:pt x="735835" y="1419064"/>
                  </a:lnTo>
                  <a:lnTo>
                    <a:pt x="684187" y="1415462"/>
                  </a:lnTo>
                  <a:lnTo>
                    <a:pt x="633679" y="1410000"/>
                  </a:lnTo>
                  <a:lnTo>
                    <a:pt x="584405" y="1402707"/>
                  </a:lnTo>
                  <a:lnTo>
                    <a:pt x="536457" y="1393611"/>
                  </a:lnTo>
                  <a:lnTo>
                    <a:pt x="489928" y="1382739"/>
                  </a:lnTo>
                  <a:lnTo>
                    <a:pt x="444913" y="1370122"/>
                  </a:lnTo>
                  <a:lnTo>
                    <a:pt x="401504" y="1355787"/>
                  </a:lnTo>
                  <a:lnTo>
                    <a:pt x="359794" y="1339762"/>
                  </a:lnTo>
                  <a:lnTo>
                    <a:pt x="319877" y="1322076"/>
                  </a:lnTo>
                  <a:lnTo>
                    <a:pt x="281845" y="1302758"/>
                  </a:lnTo>
                  <a:lnTo>
                    <a:pt x="245792" y="1281835"/>
                  </a:lnTo>
                  <a:lnTo>
                    <a:pt x="211812" y="1259336"/>
                  </a:lnTo>
                  <a:lnTo>
                    <a:pt x="179996" y="1235290"/>
                  </a:lnTo>
                  <a:lnTo>
                    <a:pt x="150439" y="1209724"/>
                  </a:lnTo>
                  <a:lnTo>
                    <a:pt x="123234" y="1182668"/>
                  </a:lnTo>
                  <a:lnTo>
                    <a:pt x="76251" y="1124197"/>
                  </a:lnTo>
                  <a:lnTo>
                    <a:pt x="39793" y="1060103"/>
                  </a:lnTo>
                  <a:lnTo>
                    <a:pt x="14605" y="990614"/>
                  </a:lnTo>
                  <a:close/>
                </a:path>
              </a:pathLst>
            </a:custGeom>
            <a:ln w="25400">
              <a:solidFill>
                <a:srgbClr val="FF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 name="Rectangle 1"/>
          <p:cNvSpPr/>
          <p:nvPr/>
        </p:nvSpPr>
        <p:spPr>
          <a:xfrm>
            <a:off x="4545565" y="741728"/>
            <a:ext cx="4572000" cy="3046988"/>
          </a:xfrm>
          <a:prstGeom prst="rect">
            <a:avLst/>
          </a:prstGeom>
        </p:spPr>
        <p:txBody>
          <a:bodyPr>
            <a:spAutoFit/>
          </a:bodyPr>
          <a:lstStyle/>
          <a:p>
            <a:r>
              <a:rPr lang="pt-BR" altLang="en-US" dirty="0">
                <a:solidFill>
                  <a:srgbClr val="0070C0"/>
                </a:solidFill>
                <a:latin typeface="Arial" panose="020B0604020202020204" pitchFamily="34" charset="0"/>
              </a:rPr>
              <a:t>Task : Group the </a:t>
            </a:r>
            <a:r>
              <a:rPr lang="pt-BR" altLang="en-US" dirty="0" smtClean="0">
                <a:solidFill>
                  <a:srgbClr val="0070C0"/>
                </a:solidFill>
                <a:latin typeface="Arial" panose="020B0604020202020204" pitchFamily="34" charset="0"/>
              </a:rPr>
              <a:t>objects based on the characterisitics features </a:t>
            </a:r>
          </a:p>
          <a:p>
            <a:endParaRPr lang="pt-BR" altLang="en-US" dirty="0">
              <a:solidFill>
                <a:srgbClr val="0070C0"/>
              </a:solidFill>
              <a:latin typeface="Arial" panose="020B0604020202020204" pitchFamily="34" charset="0"/>
            </a:endParaRPr>
          </a:p>
          <a:p>
            <a:r>
              <a:rPr lang="pt-BR" altLang="en-US" b="1" dirty="0" smtClean="0">
                <a:latin typeface="Arial" panose="020B0604020202020204" pitchFamily="34" charset="0"/>
              </a:rPr>
              <a:t>Input: </a:t>
            </a:r>
          </a:p>
          <a:p>
            <a:r>
              <a:rPr lang="pt-BR" altLang="en-US" dirty="0" smtClean="0">
                <a:latin typeface="Arial" panose="020B0604020202020204" pitchFamily="34" charset="0"/>
              </a:rPr>
              <a:t>Structured data of features like colour , shape,  size, etc., </a:t>
            </a:r>
          </a:p>
          <a:p>
            <a:endParaRPr lang="pt-BR" dirty="0" smtClean="0">
              <a:latin typeface="Arial" panose="020B0604020202020204" pitchFamily="34" charset="0"/>
            </a:endParaRPr>
          </a:p>
          <a:p>
            <a:r>
              <a:rPr lang="pt-BR" b="1" dirty="0" smtClean="0">
                <a:latin typeface="Arial" panose="020B0604020202020204" pitchFamily="34" charset="0"/>
              </a:rPr>
              <a:t>Process: </a:t>
            </a:r>
            <a:r>
              <a:rPr lang="pt-BR" dirty="0" smtClean="0">
                <a:latin typeface="Arial" panose="020B0604020202020204" pitchFamily="34" charset="0"/>
              </a:rPr>
              <a:t>Find the similarity/dissimlarity between objects with features as the defining dimensions</a:t>
            </a:r>
          </a:p>
          <a:p>
            <a:endParaRPr lang="pt-BR" dirty="0">
              <a:latin typeface="Arial" panose="020B0604020202020204" pitchFamily="34" charset="0"/>
            </a:endParaRPr>
          </a:p>
          <a:p>
            <a:r>
              <a:rPr lang="pt-BR" b="1" dirty="0" smtClean="0">
                <a:latin typeface="Arial" panose="020B0604020202020204" pitchFamily="34" charset="0"/>
              </a:rPr>
              <a:t>Output: </a:t>
            </a:r>
          </a:p>
          <a:p>
            <a:r>
              <a:rPr lang="pt-BR" dirty="0" smtClean="0">
                <a:latin typeface="Arial" panose="020B0604020202020204" pitchFamily="34" charset="0"/>
              </a:rPr>
              <a:t>Group/Cluster of objects</a:t>
            </a:r>
            <a:endParaRPr lang="en-IN" dirty="0"/>
          </a:p>
        </p:txBody>
      </p:sp>
    </p:spTree>
    <p:extLst>
      <p:ext uri="{BB962C8B-B14F-4D97-AF65-F5344CB8AC3E}">
        <p14:creationId xmlns:p14="http://schemas.microsoft.com/office/powerpoint/2010/main" val="63738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a:bodyPr>
          <a:lstStyle/>
          <a:p>
            <a:r>
              <a:rPr lang="en-US" altLang="en-US" sz="2400" b="1" dirty="0">
                <a:latin typeface="Arial" panose="020B0604020202020204" pitchFamily="34" charset="0"/>
              </a:rPr>
              <a:t>After 6th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70372" name="Picture 4" descr="6"/>
          <p:cNvPicPr>
            <a:picLocks noChangeAspect="1" noChangeArrowheads="1"/>
          </p:cNvPicPr>
          <p:nvPr/>
        </p:nvPicPr>
        <p:blipFill rotWithShape="1">
          <a:blip r:embed="rId2">
            <a:extLst>
              <a:ext uri="{28A0092B-C50C-407E-A947-70E740481C1C}">
                <a14:useLocalDpi xmlns:a14="http://schemas.microsoft.com/office/drawing/2010/main" val="0"/>
              </a:ext>
            </a:extLst>
          </a:blip>
          <a:srcRect t="20621" b="20462"/>
          <a:stretch/>
        </p:blipFill>
        <p:spPr bwMode="auto">
          <a:xfrm>
            <a:off x="2286000" y="1905000"/>
            <a:ext cx="595884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432650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p:txBody>
          <a:bodyPr>
            <a:normAutofit/>
          </a:bodyPr>
          <a:lstStyle/>
          <a:p>
            <a:r>
              <a:rPr lang="en-US" altLang="en-US" sz="2400" b="1" dirty="0">
                <a:latin typeface="Arial" panose="020B0604020202020204" pitchFamily="34" charset="0"/>
              </a:rPr>
              <a:t>After 20th </a:t>
            </a:r>
            <a:r>
              <a:rPr lang="en-US" altLang="en-US" sz="2400" b="1" dirty="0" smtClean="0">
                <a:latin typeface="Arial" panose="020B0604020202020204" pitchFamily="34" charset="0"/>
              </a:rPr>
              <a:t>iteration</a:t>
            </a:r>
            <a:endParaRPr lang="en-IN" sz="2400" b="1" dirty="0">
              <a:latin typeface="Arial" panose="020B0604020202020204" pitchFamily="34" charset="0"/>
            </a:endParaRPr>
          </a:p>
        </p:txBody>
      </p:sp>
      <p:pic>
        <p:nvPicPr>
          <p:cNvPr id="571396" name="Picture 4" descr="20"/>
          <p:cNvPicPr>
            <a:picLocks noChangeAspect="1" noChangeArrowheads="1"/>
          </p:cNvPicPr>
          <p:nvPr/>
        </p:nvPicPr>
        <p:blipFill rotWithShape="1">
          <a:blip r:embed="rId2">
            <a:extLst>
              <a:ext uri="{28A0092B-C50C-407E-A947-70E740481C1C}">
                <a14:useLocalDpi xmlns:a14="http://schemas.microsoft.com/office/drawing/2010/main" val="0"/>
              </a:ext>
            </a:extLst>
          </a:blip>
          <a:srcRect t="20896" b="20895"/>
          <a:stretch/>
        </p:blipFill>
        <p:spPr bwMode="auto">
          <a:xfrm>
            <a:off x="2380150" y="1905000"/>
            <a:ext cx="5759938"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p:cNvSpPr txBox="1">
            <a:spLocks/>
          </p:cNvSpPr>
          <p:nvPr/>
        </p:nvSpPr>
        <p:spPr>
          <a:xfrm>
            <a:off x="2133600" y="6324600"/>
            <a:ext cx="5076825" cy="185738"/>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smtClean="0">
                <a:solidFill>
                  <a:schemeClr val="tx1">
                    <a:tint val="75000"/>
                  </a:schemeClr>
                </a:solidFill>
                <a:latin typeface="Arial" pitchFamily="34" charset="0"/>
                <a:ea typeface="+mn-ea"/>
                <a:cs typeface="Arial" pitchFamily="34" charset="0"/>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t>Slide Credit: Andrew W. Moore</a:t>
            </a:r>
            <a:endParaRPr kumimoji="0" lang="en-US" altLang="en-US" sz="1200" b="0" i="0" u="none" strike="noStrike" kern="1200" cap="none" spc="0" normalizeH="0" baseline="0" noProof="0" dirty="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5767545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8214" y="1271850"/>
            <a:ext cx="9116291" cy="4525963"/>
          </a:xfrm>
        </p:spPr>
        <p:txBody>
          <a:bodyPr/>
          <a:lstStyle/>
          <a:p>
            <a:pPr>
              <a:lnSpc>
                <a:spcPct val="150000"/>
              </a:lnSpc>
            </a:pPr>
            <a:r>
              <a:rPr lang="en-US" sz="1800" b="1" dirty="0">
                <a:solidFill>
                  <a:srgbClr val="C00000"/>
                </a:solidFill>
                <a:latin typeface="Arial" panose="020B0604020202020204" pitchFamily="34" charset="0"/>
              </a:rPr>
              <a:t>Mixture models</a:t>
            </a:r>
            <a:endParaRPr lang="en-IN" sz="1800" b="1" dirty="0">
              <a:solidFill>
                <a:srgbClr val="C00000"/>
              </a:solidFill>
              <a:latin typeface="Arial" panose="020B0604020202020204" pitchFamily="34" charset="0"/>
            </a:endParaRPr>
          </a:p>
          <a:p>
            <a:pPr>
              <a:lnSpc>
                <a:spcPct val="150000"/>
              </a:lnSpc>
            </a:pPr>
            <a:r>
              <a:rPr lang="en-US" sz="1800" dirty="0" smtClean="0">
                <a:latin typeface="Arial" panose="020B0604020202020204" pitchFamily="34" charset="0"/>
              </a:rPr>
              <a:t>K = number of mixture components (clusters),</a:t>
            </a:r>
          </a:p>
          <a:p>
            <a:pPr>
              <a:lnSpc>
                <a:spcPct val="150000"/>
              </a:lnSpc>
            </a:pPr>
            <a:r>
              <a:rPr lang="en-US" sz="1800" dirty="0" smtClean="0">
                <a:latin typeface="Arial" panose="020B0604020202020204" pitchFamily="34" charset="0"/>
              </a:rPr>
              <a:t> πⱼ = mixture weights</a:t>
            </a:r>
          </a:p>
          <a:p>
            <a:pPr>
              <a:lnSpc>
                <a:spcPct val="150000"/>
              </a:lnSpc>
            </a:pPr>
            <a:r>
              <a:rPr lang="en-US" sz="1800" dirty="0" smtClean="0">
                <a:latin typeface="Arial" panose="020B0604020202020204" pitchFamily="34" charset="0"/>
              </a:rPr>
              <a:t>pⱼ(x) =  family of distributions</a:t>
            </a:r>
          </a:p>
          <a:p>
            <a:pPr>
              <a:lnSpc>
                <a:spcPct val="150000"/>
              </a:lnSpc>
            </a:pPr>
            <a:r>
              <a:rPr lang="en-US" sz="1800" dirty="0" smtClean="0">
                <a:latin typeface="Arial" panose="020B0604020202020204" pitchFamily="34" charset="0"/>
              </a:rPr>
              <a:t> (Gaussian, Bernoulli, </a:t>
            </a:r>
            <a:r>
              <a:rPr lang="en-US" sz="1800" dirty="0" err="1" smtClean="0">
                <a:latin typeface="Arial" panose="020B0604020202020204" pitchFamily="34" charset="0"/>
              </a:rPr>
              <a:t>etc</a:t>
            </a:r>
            <a:r>
              <a:rPr lang="en-US" sz="1800" dirty="0" smtClean="0">
                <a:latin typeface="Arial" panose="020B0604020202020204" pitchFamily="34" charset="0"/>
              </a:rPr>
              <a:t>).</a:t>
            </a:r>
          </a:p>
          <a:p>
            <a:pPr>
              <a:lnSpc>
                <a:spcPct val="150000"/>
              </a:lnSpc>
            </a:pPr>
            <a:r>
              <a:rPr lang="en-US" sz="1800" b="1" dirty="0" smtClean="0">
                <a:solidFill>
                  <a:srgbClr val="C00000"/>
                </a:solidFill>
                <a:latin typeface="Arial" panose="020B0604020202020204" pitchFamily="34" charset="0"/>
              </a:rPr>
              <a:t>Gaussian </a:t>
            </a:r>
            <a:r>
              <a:rPr lang="en-US" sz="1800" b="1" dirty="0">
                <a:solidFill>
                  <a:srgbClr val="C00000"/>
                </a:solidFill>
                <a:latin typeface="Arial" panose="020B0604020202020204" pitchFamily="34" charset="0"/>
              </a:rPr>
              <a:t>Mixture models</a:t>
            </a:r>
            <a:endParaRPr lang="en-IN" sz="1800" b="1" dirty="0">
              <a:solidFill>
                <a:srgbClr val="C00000"/>
              </a:solidFill>
              <a:latin typeface="Arial" panose="020B0604020202020204" pitchFamily="34" charset="0"/>
            </a:endParaRPr>
          </a:p>
          <a:p>
            <a:pPr>
              <a:lnSpc>
                <a:spcPct val="150000"/>
              </a:lnSpc>
            </a:pP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pPr>
              <a:lnSpc>
                <a:spcPct val="150000"/>
              </a:lnSpc>
            </a:pPr>
            <a:r>
              <a:rPr lang="en-US" sz="2400" b="1" dirty="0" smtClean="0">
                <a:latin typeface="Arial" panose="020B0604020202020204" pitchFamily="34" charset="0"/>
              </a:rPr>
              <a:t>GMM equations</a:t>
            </a:r>
            <a:endParaRPr lang="en-IN" sz="2400" b="1" dirty="0">
              <a:latin typeface="Arial" panose="020B0604020202020204" pitchFamily="34" charset="0"/>
            </a:endParaRPr>
          </a:p>
        </p:txBody>
      </p:sp>
      <p:pic>
        <p:nvPicPr>
          <p:cNvPr id="5124" name="Picture 4" descr="https://miro.medium.com/v2/resize:fit:361/1*gFvqALm6ef4w1SVYtK_Z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525" y="5407304"/>
            <a:ext cx="5139171" cy="7402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14798" y="4279783"/>
            <a:ext cx="5043055" cy="1246495"/>
          </a:xfrm>
          <a:prstGeom prst="rect">
            <a:avLst/>
          </a:prstGeom>
        </p:spPr>
        <p:txBody>
          <a:bodyPr wrap="square" lIns="0" tIns="0" rIns="0" bIns="0">
            <a:spAutoFit/>
          </a:bodyPr>
          <a:lstStyle/>
          <a:p>
            <a:pPr marL="0" marR="0" lvl="0" indent="0" algn="l" defTabSz="914400" rtl="0" eaLnBrk="1" fontAlgn="base" latinLnBrk="0" hangingPunct="1">
              <a:lnSpc>
                <a:spcPct val="150000"/>
              </a:lnSpc>
              <a:spcBef>
                <a:spcPct val="20000"/>
              </a:spcBef>
              <a:spcAft>
                <a:spcPct val="0"/>
              </a:spcAft>
              <a:buClr>
                <a:srgbClr val="101141"/>
              </a:buClr>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θ = collection of all the parameters of the model (mixture weights, means, and covariance matrices</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5410200" y="1828800"/>
            <a:ext cx="2708497" cy="1702484"/>
          </a:xfrm>
          <a:prstGeom prst="rect">
            <a:avLst/>
          </a:prstGeom>
        </p:spPr>
      </p:pic>
      <p:pic>
        <p:nvPicPr>
          <p:cNvPr id="10" name="Picture 9"/>
          <p:cNvPicPr>
            <a:picLocks noChangeAspect="1"/>
          </p:cNvPicPr>
          <p:nvPr/>
        </p:nvPicPr>
        <p:blipFill>
          <a:blip r:embed="rId4"/>
          <a:stretch>
            <a:fillRect/>
          </a:stretch>
        </p:blipFill>
        <p:spPr>
          <a:xfrm>
            <a:off x="304800" y="3998984"/>
            <a:ext cx="3035517" cy="1824229"/>
          </a:xfrm>
          <a:prstGeom prst="rect">
            <a:avLst/>
          </a:prstGeom>
        </p:spPr>
      </p:pic>
      <p:pic>
        <p:nvPicPr>
          <p:cNvPr id="14" name="Picture 13"/>
          <p:cNvPicPr>
            <a:picLocks noChangeAspect="1"/>
          </p:cNvPicPr>
          <p:nvPr/>
        </p:nvPicPr>
        <p:blipFill>
          <a:blip r:embed="rId5"/>
          <a:stretch>
            <a:fillRect/>
          </a:stretch>
        </p:blipFill>
        <p:spPr>
          <a:xfrm>
            <a:off x="6636326" y="761696"/>
            <a:ext cx="2013909" cy="579079"/>
          </a:xfrm>
          <a:prstGeom prst="rect">
            <a:avLst/>
          </a:prstGeom>
          <a:ln>
            <a:solidFill>
              <a:srgbClr val="002060"/>
            </a:solidFill>
          </a:ln>
        </p:spPr>
      </p:pic>
    </p:spTree>
    <p:extLst>
      <p:ext uri="{BB962C8B-B14F-4D97-AF65-F5344CB8AC3E}">
        <p14:creationId xmlns:p14="http://schemas.microsoft.com/office/powerpoint/2010/main" val="70335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1" y="1463827"/>
            <a:ext cx="7772400" cy="4525963"/>
          </a:xfrm>
        </p:spPr>
        <p:txBody>
          <a:bodyPr/>
          <a:lstStyle/>
          <a:p>
            <a:pPr marL="0" indent="0"/>
            <a:r>
              <a:rPr lang="en-US" sz="1800" dirty="0" smtClean="0">
                <a:latin typeface="Arial" panose="020B0604020202020204" pitchFamily="34" charset="0"/>
              </a:rPr>
              <a:t>Observed data: D={x1, …….., </a:t>
            </a:r>
            <a:r>
              <a:rPr lang="en-US" sz="1800" dirty="0" err="1" smtClean="0">
                <a:latin typeface="Arial" panose="020B0604020202020204" pitchFamily="34" charset="0"/>
              </a:rPr>
              <a:t>xn</a:t>
            </a:r>
            <a:r>
              <a:rPr lang="en-US" sz="1800" dirty="0" smtClean="0">
                <a:latin typeface="Arial" panose="020B0604020202020204" pitchFamily="34" charset="0"/>
              </a:rPr>
              <a:t>}</a:t>
            </a:r>
          </a:p>
          <a:p>
            <a:pPr marL="0" indent="0"/>
            <a:endParaRPr lang="en-US" sz="1800" dirty="0" smtClean="0">
              <a:latin typeface="Arial" panose="020B0604020202020204" pitchFamily="34" charset="0"/>
            </a:endParaRPr>
          </a:p>
          <a:p>
            <a:pPr marL="0" indent="0"/>
            <a:r>
              <a:rPr lang="en-US" sz="1800" dirty="0" smtClean="0">
                <a:latin typeface="Arial" panose="020B0604020202020204" pitchFamily="34" charset="0"/>
              </a:rPr>
              <a:t> Unknown variables:  y</a:t>
            </a:r>
          </a:p>
          <a:p>
            <a:pPr marL="0" indent="0"/>
            <a:r>
              <a:rPr lang="en-US" sz="1800" dirty="0" smtClean="0">
                <a:latin typeface="Arial" panose="020B0604020202020204" pitchFamily="34" charset="0"/>
              </a:rPr>
              <a:t>                   In clustering: y=1….K clusters</a:t>
            </a:r>
          </a:p>
          <a:p>
            <a:pPr marL="0" indent="0"/>
            <a:r>
              <a:rPr lang="en-US" sz="1800" dirty="0" smtClean="0">
                <a:latin typeface="Arial" panose="020B0604020202020204" pitchFamily="34" charset="0"/>
              </a:rPr>
              <a:t> Parameters: </a:t>
            </a:r>
            <a:r>
              <a:rPr lang="en-US" sz="1800" dirty="0" smtClean="0">
                <a:latin typeface="Arial" panose="020B0604020202020204" pitchFamily="34" charset="0"/>
                <a:sym typeface="Symbol" panose="05050102010706020507" pitchFamily="18" charset="2"/>
              </a:rPr>
              <a:t></a:t>
            </a:r>
          </a:p>
          <a:p>
            <a:pPr marL="0" indent="0"/>
            <a:r>
              <a:rPr lang="en-US" sz="1800" dirty="0" smtClean="0">
                <a:latin typeface="Arial" panose="020B0604020202020204" pitchFamily="34" charset="0"/>
                <a:sym typeface="Symbol" panose="05050102010706020507" pitchFamily="18" charset="2"/>
              </a:rPr>
              <a:t>                  In GMM </a:t>
            </a:r>
            <a:r>
              <a:rPr lang="en-IN" sz="1800" dirty="0" smtClean="0">
                <a:latin typeface="Arial" panose="020B0604020202020204" pitchFamily="34" charset="0"/>
              </a:rPr>
              <a:t>: </a:t>
            </a:r>
            <a:r>
              <a:rPr lang="en-US" sz="1800" dirty="0" smtClean="0">
                <a:latin typeface="Arial" panose="020B0604020202020204" pitchFamily="34" charset="0"/>
                <a:sym typeface="Symbol" panose="05050102010706020507" pitchFamily="18" charset="2"/>
              </a:rPr>
              <a:t>=  </a:t>
            </a:r>
            <a:r>
              <a:rPr lang="el-GR" sz="1800" dirty="0" smtClean="0">
                <a:latin typeface="Arial" panose="020B0604020202020204" pitchFamily="34" charset="0"/>
              </a:rPr>
              <a:t>π : {π1, . . . , π</a:t>
            </a:r>
            <a:r>
              <a:rPr lang="en-IN" sz="1800" dirty="0" smtClean="0">
                <a:latin typeface="Arial" panose="020B0604020202020204" pitchFamily="34" charset="0"/>
              </a:rPr>
              <a:t>k}</a:t>
            </a:r>
          </a:p>
          <a:p>
            <a:pPr marL="0" indent="0"/>
            <a:r>
              <a:rPr lang="en-IN" sz="1800" dirty="0" smtClean="0">
                <a:latin typeface="Arial" panose="020B0604020202020204" pitchFamily="34" charset="0"/>
              </a:rPr>
              <a:t>                                         </a:t>
            </a:r>
            <a:r>
              <a:rPr lang="el-GR" sz="1800" dirty="0" smtClean="0">
                <a:latin typeface="Arial" panose="020B0604020202020204" pitchFamily="34" charset="0"/>
              </a:rPr>
              <a:t>μ : {μ1 , . . . , μ</a:t>
            </a:r>
            <a:r>
              <a:rPr lang="en-IN" sz="1800" dirty="0" smtClean="0">
                <a:latin typeface="Arial" panose="020B0604020202020204" pitchFamily="34" charset="0"/>
              </a:rPr>
              <a:t>K}</a:t>
            </a:r>
          </a:p>
          <a:p>
            <a:pPr marL="0" indent="0"/>
            <a:r>
              <a:rPr lang="en-US" sz="1800" dirty="0" smtClean="0">
                <a:latin typeface="Arial" panose="020B0604020202020204" pitchFamily="34" charset="0"/>
              </a:rPr>
              <a:t>                                        </a:t>
            </a:r>
            <a:r>
              <a:rPr lang="el-GR" sz="1800" dirty="0" smtClean="0">
                <a:latin typeface="Arial" panose="020B0604020202020204" pitchFamily="34" charset="0"/>
              </a:rPr>
              <a:t>Σ : {Σ1, . . . Σ</a:t>
            </a:r>
            <a:r>
              <a:rPr lang="en-IN" sz="1800" dirty="0" smtClean="0">
                <a:latin typeface="Arial" panose="020B0604020202020204" pitchFamily="34" charset="0"/>
              </a:rPr>
              <a:t>K }</a:t>
            </a:r>
          </a:p>
          <a:p>
            <a:pPr marL="0" indent="0"/>
            <a:r>
              <a:rPr lang="en-IN" sz="1800" dirty="0" smtClean="0">
                <a:latin typeface="Arial" panose="020B0604020202020204" pitchFamily="34" charset="0"/>
              </a:rPr>
              <a:t>Goal: </a:t>
            </a:r>
          </a:p>
          <a:p>
            <a:pPr marL="0" indent="0"/>
            <a:endParaRPr lang="en-US" sz="1800" dirty="0" smtClean="0">
              <a:latin typeface="Arial" panose="020B0604020202020204" pitchFamily="34" charset="0"/>
            </a:endParaRPr>
          </a:p>
          <a:p>
            <a:pPr marL="0" indent="0"/>
            <a:r>
              <a:rPr lang="en-US" sz="1800" dirty="0" smtClean="0">
                <a:latin typeface="Arial" panose="020B0604020202020204" pitchFamily="34" charset="0"/>
                <a:sym typeface="Symbol" panose="05050102010706020507" pitchFamily="18" charset="2"/>
              </a:rPr>
              <a:t>                  In GMM </a:t>
            </a:r>
            <a:r>
              <a:rPr lang="en-IN" sz="1800" dirty="0" smtClean="0">
                <a:latin typeface="Arial" panose="020B0604020202020204" pitchFamily="34" charset="0"/>
              </a:rPr>
              <a:t>:</a:t>
            </a:r>
            <a:endParaRPr lang="en-US" sz="1800" dirty="0" smtClean="0">
              <a:latin typeface="Arial" panose="020B0604020202020204" pitchFamily="34" charset="0"/>
            </a:endParaRPr>
          </a:p>
          <a:p>
            <a:pPr marL="0" indent="0"/>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r>
              <a:rPr lang="en-IN" sz="2400" b="1" dirty="0" smtClean="0">
                <a:latin typeface="Arial" panose="020B0604020202020204" pitchFamily="34" charset="0"/>
              </a:rPr>
              <a:t>General EM algorithm</a:t>
            </a:r>
            <a:endParaRPr lang="en-IN" sz="2400" b="1"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398588" y="4114800"/>
            <a:ext cx="2689224" cy="436090"/>
          </a:xfrm>
          <a:prstGeom prst="rect">
            <a:avLst/>
          </a:prstGeom>
        </p:spPr>
      </p:pic>
      <p:pic>
        <p:nvPicPr>
          <p:cNvPr id="8" name="object 10"/>
          <p:cNvPicPr/>
          <p:nvPr/>
        </p:nvPicPr>
        <p:blipFill>
          <a:blip r:embed="rId3" cstate="print"/>
          <a:stretch>
            <a:fillRect/>
          </a:stretch>
        </p:blipFill>
        <p:spPr>
          <a:xfrm>
            <a:off x="2810257" y="4550890"/>
            <a:ext cx="5038343" cy="841247"/>
          </a:xfrm>
          <a:prstGeom prst="rect">
            <a:avLst/>
          </a:prstGeom>
        </p:spPr>
      </p:pic>
    </p:spTree>
    <p:extLst>
      <p:ext uri="{BB962C8B-B14F-4D97-AF65-F5344CB8AC3E}">
        <p14:creationId xmlns:p14="http://schemas.microsoft.com/office/powerpoint/2010/main" val="647393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131" y="4876366"/>
            <a:ext cx="9117724" cy="1218795"/>
          </a:xfrm>
          <a:prstGeom prst="rect">
            <a:avLst/>
          </a:prstGeom>
        </p:spPr>
        <p:txBody>
          <a:bodyPr wrap="square" lIns="0" tIns="0" rIns="0" bIns="0">
            <a:spAutoFit/>
          </a:bodyPr>
          <a:lstStyle/>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For each example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p>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Compute γ​(</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z</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the probability that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generated by component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Z</a:t>
            </a:r>
            <a:r>
              <a:rPr kumimoji="0" 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i.e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it belongs to cluster k </a:t>
            </a:r>
          </a:p>
          <a:p>
            <a:pPr marL="742950" marR="0" lvl="1"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If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altLang="en-US" sz="1800" b="0" i="0" u="none" strike="noStrike" kern="1200" cap="none" spc="0" normalizeH="0" baseline="-2500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n</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is very likely under the k</a:t>
            </a:r>
            <a:r>
              <a:rPr kumimoji="0" lang="en-US" altLang="en-US" sz="1800" b="0" i="0" u="none" strike="noStrike" kern="1200" cap="none" spc="0" normalizeH="0" baseline="-2500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Gaussian, it gets high weight</a:t>
            </a:r>
          </a:p>
        </p:txBody>
      </p:sp>
      <p:pic>
        <p:nvPicPr>
          <p:cNvPr id="7" name="Picture 6"/>
          <p:cNvPicPr>
            <a:picLocks noChangeAspect="1"/>
          </p:cNvPicPr>
          <p:nvPr/>
        </p:nvPicPr>
        <p:blipFill>
          <a:blip r:embed="rId3"/>
          <a:stretch>
            <a:fillRect/>
          </a:stretch>
        </p:blipFill>
        <p:spPr>
          <a:xfrm>
            <a:off x="1730798" y="2133600"/>
            <a:ext cx="4898602" cy="2218570"/>
          </a:xfrm>
          <a:prstGeom prst="rect">
            <a:avLst/>
          </a:prstGeom>
        </p:spPr>
      </p:pic>
      <p:sp>
        <p:nvSpPr>
          <p:cNvPr id="2" name="Rectangle 1"/>
          <p:cNvSpPr/>
          <p:nvPr/>
        </p:nvSpPr>
        <p:spPr>
          <a:xfrm>
            <a:off x="460940" y="1437501"/>
            <a:ext cx="8657660" cy="609398"/>
          </a:xfrm>
          <a:prstGeom prst="rect">
            <a:avLst/>
          </a:prstGeom>
        </p:spPr>
        <p:txBody>
          <a:bodyPr wrap="square" lIns="0" tIns="0" rIns="0" bIns="0">
            <a:spAutoFit/>
          </a:bodyPr>
          <a:lstStyle/>
          <a:p>
            <a:pPr marL="0" marR="0" lvl="0" indent="0" algn="l" defTabSz="914400" rtl="0" eaLnBrk="1" fontAlgn="base" latinLnBrk="0" hangingPunct="1">
              <a:lnSpc>
                <a:spcPct val="100000"/>
              </a:lnSpc>
              <a:spcBef>
                <a:spcPct val="20000"/>
              </a:spcBef>
              <a:spcAft>
                <a:spcPct val="0"/>
              </a:spcAft>
              <a:buClr>
                <a:srgbClr val="101141"/>
              </a:buClr>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 step: </a:t>
            </a:r>
            <a:endPar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rgbClr val="101141"/>
              </a:buClr>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Evaluate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the responsibilities (posterior probabilities) using the current parameter</a:t>
            </a:r>
          </a:p>
        </p:txBody>
      </p:sp>
      <p:sp>
        <p:nvSpPr>
          <p:cNvPr id="8" name="Content Placeholder 7"/>
          <p:cNvSpPr>
            <a:spLocks noGrp="1"/>
          </p:cNvSpPr>
          <p:nvPr>
            <p:ph sz="quarter" idx="10"/>
          </p:nvPr>
        </p:nvSpPr>
        <p:spPr/>
        <p:txBody>
          <a:bodyPr>
            <a:normAutofit/>
          </a:bodyPr>
          <a:lstStyle/>
          <a:p>
            <a:r>
              <a:rPr lang="en-US" sz="2400" b="1" dirty="0">
                <a:latin typeface="Arial" panose="020B0604020202020204" pitchFamily="34" charset="0"/>
              </a:rPr>
              <a:t>EM algorithm for </a:t>
            </a:r>
            <a:r>
              <a:rPr lang="en-US" sz="2400" b="1" dirty="0" smtClean="0">
                <a:latin typeface="Arial" panose="020B0604020202020204" pitchFamily="34" charset="0"/>
              </a:rPr>
              <a:t>GMM</a:t>
            </a:r>
            <a:endParaRPr lang="en-US" sz="2400" b="1" dirty="0">
              <a:latin typeface="Arial" panose="020B0604020202020204" pitchFamily="34" charset="0"/>
            </a:endParaRPr>
          </a:p>
        </p:txBody>
      </p:sp>
    </p:spTree>
    <p:extLst>
      <p:ext uri="{BB962C8B-B14F-4D97-AF65-F5344CB8AC3E}">
        <p14:creationId xmlns:p14="http://schemas.microsoft.com/office/powerpoint/2010/main" val="3449640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295400"/>
            <a:ext cx="8839200" cy="4525963"/>
          </a:xfrm>
        </p:spPr>
        <p:txBody>
          <a:bodyPr/>
          <a:lstStyle/>
          <a:p>
            <a:pPr marL="0" indent="0">
              <a:lnSpc>
                <a:spcPct val="150000"/>
              </a:lnSpc>
            </a:pPr>
            <a:r>
              <a:rPr lang="en-IN" sz="1800" b="1" dirty="0" smtClean="0">
                <a:latin typeface="Arial" panose="020B0604020202020204" pitchFamily="34" charset="0"/>
              </a:rPr>
              <a:t>M-Step : </a:t>
            </a:r>
          </a:p>
          <a:p>
            <a:pPr>
              <a:lnSpc>
                <a:spcPct val="150000"/>
              </a:lnSpc>
              <a:buFont typeface="Arial" panose="020B0604020202020204" pitchFamily="34" charset="0"/>
              <a:buChar char="•"/>
            </a:pPr>
            <a:r>
              <a:rPr lang="en-US" sz="1800" dirty="0" smtClean="0">
                <a:latin typeface="Arial" panose="020B0604020202020204" pitchFamily="34" charset="0"/>
              </a:rPr>
              <a:t>maximize the expectation of the complete-data log-likelihood, computed with respect to the conditional probabilities found in the Expectation step. The result of the maximization is a new parameter vector  </a:t>
            </a:r>
            <a:r>
              <a:rPr lang="el-GR" sz="1800" dirty="0" smtClean="0">
                <a:latin typeface="Arial" panose="020B0604020202020204" pitchFamily="34" charset="0"/>
              </a:rPr>
              <a:t>μ</a:t>
            </a:r>
            <a:r>
              <a:rPr lang="en-IN" sz="1800" dirty="0" smtClean="0">
                <a:latin typeface="Arial" panose="020B0604020202020204" pitchFamily="34" charset="0"/>
              </a:rPr>
              <a:t>new , </a:t>
            </a:r>
            <a:r>
              <a:rPr lang="el-GR" sz="1800" dirty="0" smtClean="0">
                <a:latin typeface="Arial" panose="020B0604020202020204" pitchFamily="34" charset="0"/>
              </a:rPr>
              <a:t>Σ</a:t>
            </a:r>
            <a:r>
              <a:rPr lang="en-IN" sz="1800" dirty="0" smtClean="0">
                <a:latin typeface="Arial" panose="020B0604020202020204" pitchFamily="34" charset="0"/>
              </a:rPr>
              <a:t>new and </a:t>
            </a:r>
            <a:r>
              <a:rPr lang="el-GR" sz="1800" dirty="0" smtClean="0">
                <a:latin typeface="Arial" panose="020B0604020202020204" pitchFamily="34" charset="0"/>
              </a:rPr>
              <a:t>π</a:t>
            </a:r>
            <a:r>
              <a:rPr lang="en-IN" sz="1800" dirty="0" smtClean="0">
                <a:latin typeface="Arial" panose="020B0604020202020204" pitchFamily="34" charset="0"/>
              </a:rPr>
              <a:t>new </a:t>
            </a:r>
          </a:p>
          <a:p>
            <a:pPr>
              <a:lnSpc>
                <a:spcPct val="150000"/>
              </a:lnSpc>
              <a:buFont typeface="Arial" panose="020B0604020202020204" pitchFamily="34" charset="0"/>
              <a:buChar char="•"/>
            </a:pPr>
            <a:r>
              <a:rPr lang="en-IN" sz="1800" dirty="0" smtClean="0">
                <a:latin typeface="Arial" panose="020B0604020202020204" pitchFamily="34" charset="0"/>
              </a:rPr>
              <a:t>Keep 𝛾 (</a:t>
            </a:r>
            <a:r>
              <a:rPr lang="en-IN" sz="1800" dirty="0" err="1" smtClean="0">
                <a:latin typeface="Arial" panose="020B0604020202020204" pitchFamily="34" charset="0"/>
              </a:rPr>
              <a:t>znk</a:t>
            </a:r>
            <a:r>
              <a:rPr lang="en-IN" sz="1800" dirty="0" smtClean="0">
                <a:latin typeface="Arial" panose="020B0604020202020204" pitchFamily="34" charset="0"/>
              </a:rPr>
              <a:t> ) fixed, and apply MLE for maximizing </a:t>
            </a:r>
            <a:r>
              <a:rPr lang="en-US" sz="1800" dirty="0" smtClean="0">
                <a:latin typeface="Arial" panose="020B0604020202020204" pitchFamily="34" charset="0"/>
              </a:rPr>
              <a:t>of ln p(X|π,µ,Σ)</a:t>
            </a:r>
            <a:r>
              <a:rPr lang="el-GR" sz="1800" dirty="0" smtClean="0">
                <a:latin typeface="Arial" panose="020B0604020202020204" pitchFamily="34" charset="0"/>
              </a:rPr>
              <a:t> </a:t>
            </a:r>
            <a:r>
              <a:rPr lang="en-IN" sz="1800" dirty="0" smtClean="0">
                <a:latin typeface="Arial" panose="020B0604020202020204" pitchFamily="34" charset="0"/>
              </a:rPr>
              <a:t>for </a:t>
            </a:r>
            <a:r>
              <a:rPr lang="el-GR" sz="1800" dirty="0" smtClean="0">
                <a:latin typeface="Arial" panose="020B0604020202020204" pitchFamily="34" charset="0"/>
              </a:rPr>
              <a:t>μ</a:t>
            </a:r>
            <a:r>
              <a:rPr lang="en-IN" sz="1800" dirty="0" smtClean="0">
                <a:latin typeface="Arial" panose="020B0604020202020204" pitchFamily="34" charset="0"/>
              </a:rPr>
              <a:t>k , </a:t>
            </a:r>
            <a:r>
              <a:rPr lang="el-GR" sz="1800" dirty="0" smtClean="0">
                <a:latin typeface="Arial" panose="020B0604020202020204" pitchFamily="34" charset="0"/>
              </a:rPr>
              <a:t>Σ</a:t>
            </a:r>
            <a:r>
              <a:rPr lang="en-IN" sz="1800" dirty="0" smtClean="0">
                <a:latin typeface="Arial" panose="020B0604020202020204" pitchFamily="34" charset="0"/>
              </a:rPr>
              <a:t>k and </a:t>
            </a:r>
            <a:r>
              <a:rPr lang="el-GR" sz="1800" dirty="0" smtClean="0">
                <a:latin typeface="Arial" panose="020B0604020202020204" pitchFamily="34" charset="0"/>
              </a:rPr>
              <a:t>π</a:t>
            </a:r>
            <a:r>
              <a:rPr lang="en-IN" sz="1800" dirty="0" smtClean="0">
                <a:latin typeface="Arial" panose="020B0604020202020204" pitchFamily="34" charset="0"/>
              </a:rPr>
              <a:t>k, to get </a:t>
            </a:r>
            <a:r>
              <a:rPr lang="el-GR" sz="1800" dirty="0" smtClean="0">
                <a:latin typeface="Arial" panose="020B0604020202020204" pitchFamily="34" charset="0"/>
              </a:rPr>
              <a:t>μ</a:t>
            </a:r>
            <a:r>
              <a:rPr lang="en-IN" sz="1800" dirty="0" smtClean="0">
                <a:latin typeface="Arial" panose="020B0604020202020204" pitchFamily="34" charset="0"/>
              </a:rPr>
              <a:t>new , </a:t>
            </a:r>
            <a:r>
              <a:rPr lang="el-GR" sz="1800" dirty="0" smtClean="0">
                <a:latin typeface="Arial" panose="020B0604020202020204" pitchFamily="34" charset="0"/>
              </a:rPr>
              <a:t>Σ</a:t>
            </a:r>
            <a:r>
              <a:rPr lang="en-IN" sz="1800" dirty="0" smtClean="0">
                <a:latin typeface="Arial" panose="020B0604020202020204" pitchFamily="34" charset="0"/>
              </a:rPr>
              <a:t>new and </a:t>
            </a:r>
            <a:r>
              <a:rPr lang="el-GR" sz="1800" dirty="0" smtClean="0">
                <a:latin typeface="Arial" panose="020B0604020202020204" pitchFamily="34" charset="0"/>
              </a:rPr>
              <a:t>π</a:t>
            </a:r>
            <a:r>
              <a:rPr lang="en-IN" sz="1800" dirty="0" smtClean="0">
                <a:latin typeface="Arial" panose="020B0604020202020204" pitchFamily="34" charset="0"/>
              </a:rPr>
              <a:t>new </a:t>
            </a:r>
          </a:p>
          <a:p>
            <a:pPr>
              <a:lnSpc>
                <a:spcPct val="150000"/>
              </a:lnSpc>
              <a:buFont typeface="Arial" panose="020B0604020202020204" pitchFamily="34" charset="0"/>
              <a:buChar char="•"/>
            </a:pPr>
            <a:endParaRPr lang="en-US" sz="1800" dirty="0" smtClean="0">
              <a:latin typeface="Arial" panose="020B0604020202020204" pitchFamily="34" charset="0"/>
            </a:endParaRPr>
          </a:p>
          <a:p>
            <a:pPr marL="0" indent="0">
              <a:lnSpc>
                <a:spcPct val="150000"/>
              </a:lnSpc>
            </a:pPr>
            <a:r>
              <a:rPr lang="en-IN" sz="1800" b="1" dirty="0" smtClean="0">
                <a:latin typeface="Arial" panose="020B0604020202020204" pitchFamily="34" charset="0"/>
              </a:rPr>
              <a:t>Repeat E &amp; M until convergence</a:t>
            </a:r>
          </a:p>
          <a:p>
            <a:pPr lvl="1">
              <a:lnSpc>
                <a:spcPct val="150000"/>
              </a:lnSpc>
            </a:pPr>
            <a:r>
              <a:rPr lang="en-US" sz="1800" dirty="0" smtClean="0">
                <a:latin typeface="Arial" panose="020B0604020202020204" pitchFamily="34" charset="0"/>
              </a:rPr>
              <a:t>In practice, the algorithm is deemed to have converged when the change in the log likelihood function, or alternatively in the parameters, falls below some threshold</a:t>
            </a:r>
            <a:endParaRPr lang="en-IN" sz="1800" dirty="0">
              <a:latin typeface="Arial" panose="020B0604020202020204" pitchFamily="34" charset="0"/>
            </a:endParaRPr>
          </a:p>
        </p:txBody>
      </p:sp>
      <p:sp>
        <p:nvSpPr>
          <p:cNvPr id="3" name="Content Placeholder 2"/>
          <p:cNvSpPr>
            <a:spLocks noGrp="1"/>
          </p:cNvSpPr>
          <p:nvPr>
            <p:ph sz="quarter" idx="10"/>
          </p:nvPr>
        </p:nvSpPr>
        <p:spPr/>
        <p:txBody>
          <a:bodyPr>
            <a:normAutofit/>
          </a:bodyPr>
          <a:lstStyle/>
          <a:p>
            <a:pPr>
              <a:lnSpc>
                <a:spcPct val="150000"/>
              </a:lnSpc>
            </a:pPr>
            <a:r>
              <a:rPr lang="en-US" sz="2400" b="1" dirty="0" smtClean="0">
                <a:latin typeface="Arial" panose="020B0604020202020204" pitchFamily="34" charset="0"/>
              </a:rPr>
              <a:t>EM algorithm for GMM</a:t>
            </a:r>
          </a:p>
        </p:txBody>
      </p:sp>
      <p:pic>
        <p:nvPicPr>
          <p:cNvPr id="5" name="object 10"/>
          <p:cNvPicPr/>
          <p:nvPr/>
        </p:nvPicPr>
        <p:blipFill>
          <a:blip r:embed="rId2" cstate="print"/>
          <a:stretch>
            <a:fillRect/>
          </a:stretch>
        </p:blipFill>
        <p:spPr>
          <a:xfrm>
            <a:off x="3623056" y="3886200"/>
            <a:ext cx="5495544" cy="841247"/>
          </a:xfrm>
          <a:prstGeom prst="rect">
            <a:avLst/>
          </a:prstGeom>
        </p:spPr>
      </p:pic>
    </p:spTree>
    <p:extLst>
      <p:ext uri="{BB962C8B-B14F-4D97-AF65-F5344CB8AC3E}">
        <p14:creationId xmlns:p14="http://schemas.microsoft.com/office/powerpoint/2010/main" val="176207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sz="quarter" idx="10"/>
          </p:nvPr>
        </p:nvSpPr>
        <p:spPr/>
        <p:txBody>
          <a:bodyPr>
            <a:normAutofit/>
          </a:bodyPr>
          <a:lstStyle/>
          <a:p>
            <a:r>
              <a:rPr lang="en-US" sz="2400" b="1" dirty="0">
                <a:latin typeface="Arial" panose="020B0604020202020204" pitchFamily="34" charset="0"/>
              </a:rPr>
              <a:t>EM algorithm for </a:t>
            </a:r>
            <a:r>
              <a:rPr lang="en-US" sz="2400" b="1" dirty="0" smtClean="0">
                <a:latin typeface="Arial" panose="020B0604020202020204" pitchFamily="34" charset="0"/>
              </a:rPr>
              <a:t>GMM</a:t>
            </a:r>
            <a:endParaRPr lang="en-US" sz="2400" b="1" dirty="0">
              <a:latin typeface="Arial" panose="020B0604020202020204" pitchFamily="34" charset="0"/>
            </a:endParaRPr>
          </a:p>
        </p:txBody>
      </p:sp>
      <p:grpSp>
        <p:nvGrpSpPr>
          <p:cNvPr id="3" name="object 3"/>
          <p:cNvGrpSpPr/>
          <p:nvPr/>
        </p:nvGrpSpPr>
        <p:grpSpPr>
          <a:xfrm>
            <a:off x="390906" y="2055114"/>
            <a:ext cx="8458200" cy="3054191"/>
            <a:chOff x="521208" y="1597152"/>
            <a:chExt cx="11277600" cy="4072254"/>
          </a:xfrm>
        </p:grpSpPr>
        <p:pic>
          <p:nvPicPr>
            <p:cNvPr id="4" name="object 4"/>
            <p:cNvPicPr/>
            <p:nvPr/>
          </p:nvPicPr>
          <p:blipFill>
            <a:blip r:embed="rId2" cstate="print"/>
            <a:stretch>
              <a:fillRect/>
            </a:stretch>
          </p:blipFill>
          <p:spPr>
            <a:xfrm>
              <a:off x="521208" y="4797552"/>
              <a:ext cx="1496568" cy="649223"/>
            </a:xfrm>
            <a:prstGeom prst="rect">
              <a:avLst/>
            </a:prstGeom>
          </p:spPr>
        </p:pic>
        <p:pic>
          <p:nvPicPr>
            <p:cNvPr id="5" name="object 5"/>
            <p:cNvPicPr/>
            <p:nvPr/>
          </p:nvPicPr>
          <p:blipFill>
            <a:blip r:embed="rId3" cstate="print"/>
            <a:stretch>
              <a:fillRect/>
            </a:stretch>
          </p:blipFill>
          <p:spPr>
            <a:xfrm>
              <a:off x="7461503" y="1597152"/>
              <a:ext cx="3203448" cy="329184"/>
            </a:xfrm>
            <a:prstGeom prst="rect">
              <a:avLst/>
            </a:prstGeom>
          </p:spPr>
        </p:pic>
        <p:pic>
          <p:nvPicPr>
            <p:cNvPr id="6" name="object 6"/>
            <p:cNvPicPr/>
            <p:nvPr/>
          </p:nvPicPr>
          <p:blipFill>
            <a:blip r:embed="rId4" cstate="print"/>
            <a:stretch>
              <a:fillRect/>
            </a:stretch>
          </p:blipFill>
          <p:spPr>
            <a:xfrm>
              <a:off x="8284464" y="2133600"/>
              <a:ext cx="3514344" cy="1249679"/>
            </a:xfrm>
            <a:prstGeom prst="rect">
              <a:avLst/>
            </a:prstGeom>
          </p:spPr>
        </p:pic>
        <p:pic>
          <p:nvPicPr>
            <p:cNvPr id="7" name="object 7"/>
            <p:cNvPicPr/>
            <p:nvPr/>
          </p:nvPicPr>
          <p:blipFill>
            <a:blip r:embed="rId5" cstate="print"/>
            <a:stretch>
              <a:fillRect/>
            </a:stretch>
          </p:blipFill>
          <p:spPr>
            <a:xfrm>
              <a:off x="8878824" y="3532631"/>
              <a:ext cx="2712720" cy="1240536"/>
            </a:xfrm>
            <a:prstGeom prst="rect">
              <a:avLst/>
            </a:prstGeom>
          </p:spPr>
        </p:pic>
        <p:pic>
          <p:nvPicPr>
            <p:cNvPr id="8" name="object 8"/>
            <p:cNvPicPr/>
            <p:nvPr/>
          </p:nvPicPr>
          <p:blipFill>
            <a:blip r:embed="rId6" cstate="print"/>
            <a:stretch>
              <a:fillRect/>
            </a:stretch>
          </p:blipFill>
          <p:spPr>
            <a:xfrm>
              <a:off x="7912608" y="5333999"/>
              <a:ext cx="2057400" cy="335280"/>
            </a:xfrm>
            <a:prstGeom prst="rect">
              <a:avLst/>
            </a:prstGeom>
          </p:spPr>
        </p:pic>
      </p:grpSp>
      <p:sp>
        <p:nvSpPr>
          <p:cNvPr id="9" name="object 9"/>
          <p:cNvSpPr txBox="1"/>
          <p:nvPr/>
        </p:nvSpPr>
        <p:spPr>
          <a:xfrm>
            <a:off x="256987" y="1597534"/>
            <a:ext cx="1295876" cy="286617"/>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1600" b="0" i="0" u="sng" strike="noStrike" kern="1200" cap="none" spc="0" normalizeH="0" baseline="0" noProof="0" dirty="0">
                <a:ln>
                  <a:noFill/>
                </a:ln>
                <a:solidFill>
                  <a:prstClr val="black"/>
                </a:solidFill>
                <a:effectLst/>
                <a:uLnTx/>
                <a:uFill>
                  <a:solidFill>
                    <a:srgbClr val="000000"/>
                  </a:solidFill>
                </a:uFill>
                <a:latin typeface="Arial"/>
                <a:ea typeface="+mn-ea"/>
                <a:cs typeface="Arial"/>
              </a:rPr>
              <a:t>To</a:t>
            </a:r>
            <a:r>
              <a:rPr kumimoji="0" sz="1600" b="0" i="0" u="sng" strike="noStrike" kern="1200" cap="none" spc="-60" normalizeH="0" baseline="0" noProof="0" dirty="0">
                <a:ln>
                  <a:noFill/>
                </a:ln>
                <a:solidFill>
                  <a:prstClr val="black"/>
                </a:solidFill>
                <a:effectLst/>
                <a:uLnTx/>
                <a:uFill>
                  <a:solidFill>
                    <a:srgbClr val="000000"/>
                  </a:solidFill>
                </a:uFill>
                <a:latin typeface="Arial"/>
                <a:ea typeface="+mn-ea"/>
                <a:cs typeface="Arial"/>
              </a:rPr>
              <a:t> </a:t>
            </a:r>
            <a:r>
              <a:rPr kumimoji="0" sz="1600" b="0" i="0" u="sng" strike="noStrike" kern="1200" cap="none" spc="-8" normalizeH="0" baseline="0" noProof="0" dirty="0">
                <a:ln>
                  <a:noFill/>
                </a:ln>
                <a:solidFill>
                  <a:prstClr val="black"/>
                </a:solidFill>
                <a:effectLst/>
                <a:uLnTx/>
                <a:uFill>
                  <a:solidFill>
                    <a:srgbClr val="000000"/>
                  </a:solidFill>
                </a:uFill>
                <a:latin typeface="Arial"/>
                <a:ea typeface="+mn-ea"/>
                <a:cs typeface="Arial"/>
              </a:rPr>
              <a:t>Estimate:</a:t>
            </a:r>
            <a:endParaRPr kumimoji="0" sz="16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0" name="object 10"/>
          <p:cNvGrpSpPr/>
          <p:nvPr/>
        </p:nvGrpSpPr>
        <p:grpSpPr>
          <a:xfrm>
            <a:off x="2723962" y="1697783"/>
            <a:ext cx="6308884" cy="3890010"/>
            <a:chOff x="3631949" y="1120710"/>
            <a:chExt cx="8411845" cy="5186680"/>
          </a:xfrm>
        </p:grpSpPr>
        <p:sp>
          <p:nvSpPr>
            <p:cNvPr id="11" name="object 11"/>
            <p:cNvSpPr/>
            <p:nvPr/>
          </p:nvSpPr>
          <p:spPr>
            <a:xfrm>
              <a:off x="7233623" y="1134997"/>
              <a:ext cx="4796155" cy="3903345"/>
            </a:xfrm>
            <a:custGeom>
              <a:avLst/>
              <a:gdLst/>
              <a:ahLst/>
              <a:cxnLst/>
              <a:rect l="l" t="t" r="r" b="b"/>
              <a:pathLst>
                <a:path w="4796155" h="3903345">
                  <a:moveTo>
                    <a:pt x="2220993" y="77027"/>
                  </a:moveTo>
                  <a:lnTo>
                    <a:pt x="2160614" y="65563"/>
                  </a:lnTo>
                  <a:lnTo>
                    <a:pt x="2100527" y="55124"/>
                  </a:lnTo>
                  <a:lnTo>
                    <a:pt x="2040772" y="45684"/>
                  </a:lnTo>
                  <a:lnTo>
                    <a:pt x="1981388" y="37215"/>
                  </a:lnTo>
                  <a:lnTo>
                    <a:pt x="1922415" y="29689"/>
                  </a:lnTo>
                  <a:lnTo>
                    <a:pt x="1863892" y="23082"/>
                  </a:lnTo>
                  <a:lnTo>
                    <a:pt x="1805857" y="17364"/>
                  </a:lnTo>
                  <a:lnTo>
                    <a:pt x="1748351" y="12510"/>
                  </a:lnTo>
                  <a:lnTo>
                    <a:pt x="1691413" y="8491"/>
                  </a:lnTo>
                  <a:lnTo>
                    <a:pt x="1635081" y="5283"/>
                  </a:lnTo>
                  <a:lnTo>
                    <a:pt x="1579395" y="2856"/>
                  </a:lnTo>
                  <a:lnTo>
                    <a:pt x="1524394" y="1184"/>
                  </a:lnTo>
                  <a:lnTo>
                    <a:pt x="1470118" y="241"/>
                  </a:lnTo>
                  <a:lnTo>
                    <a:pt x="1416606" y="0"/>
                  </a:lnTo>
                  <a:lnTo>
                    <a:pt x="1363897" y="432"/>
                  </a:lnTo>
                  <a:lnTo>
                    <a:pt x="1312030" y="1512"/>
                  </a:lnTo>
                  <a:lnTo>
                    <a:pt x="1261045" y="3212"/>
                  </a:lnTo>
                  <a:lnTo>
                    <a:pt x="1210980" y="5505"/>
                  </a:lnTo>
                  <a:lnTo>
                    <a:pt x="1161876" y="8365"/>
                  </a:lnTo>
                  <a:lnTo>
                    <a:pt x="1113770" y="11764"/>
                  </a:lnTo>
                  <a:lnTo>
                    <a:pt x="1066704" y="15675"/>
                  </a:lnTo>
                  <a:lnTo>
                    <a:pt x="1020715" y="20071"/>
                  </a:lnTo>
                  <a:lnTo>
                    <a:pt x="975843" y="24926"/>
                  </a:lnTo>
                  <a:lnTo>
                    <a:pt x="932128" y="30213"/>
                  </a:lnTo>
                  <a:lnTo>
                    <a:pt x="889608" y="35903"/>
                  </a:lnTo>
                  <a:lnTo>
                    <a:pt x="848323" y="41971"/>
                  </a:lnTo>
                  <a:lnTo>
                    <a:pt x="808312" y="48390"/>
                  </a:lnTo>
                  <a:lnTo>
                    <a:pt x="769614" y="55131"/>
                  </a:lnTo>
                  <a:lnTo>
                    <a:pt x="696315" y="69477"/>
                  </a:lnTo>
                  <a:lnTo>
                    <a:pt x="599276" y="92310"/>
                  </a:lnTo>
                  <a:lnTo>
                    <a:pt x="542418" y="108598"/>
                  </a:lnTo>
                  <a:lnTo>
                    <a:pt x="490837" y="126087"/>
                  </a:lnTo>
                  <a:lnTo>
                    <a:pt x="444148" y="144975"/>
                  </a:lnTo>
                  <a:lnTo>
                    <a:pt x="401967" y="165457"/>
                  </a:lnTo>
                  <a:lnTo>
                    <a:pt x="363911" y="187729"/>
                  </a:lnTo>
                  <a:lnTo>
                    <a:pt x="329597" y="211988"/>
                  </a:lnTo>
                  <a:lnTo>
                    <a:pt x="298640" y="238430"/>
                  </a:lnTo>
                  <a:lnTo>
                    <a:pt x="270657" y="267251"/>
                  </a:lnTo>
                  <a:lnTo>
                    <a:pt x="245265" y="298648"/>
                  </a:lnTo>
                  <a:lnTo>
                    <a:pt x="222079" y="332816"/>
                  </a:lnTo>
                  <a:lnTo>
                    <a:pt x="200716" y="369952"/>
                  </a:lnTo>
                  <a:lnTo>
                    <a:pt x="180792" y="410253"/>
                  </a:lnTo>
                  <a:lnTo>
                    <a:pt x="161923" y="453914"/>
                  </a:lnTo>
                  <a:lnTo>
                    <a:pt x="143727" y="501131"/>
                  </a:lnTo>
                  <a:lnTo>
                    <a:pt x="125818" y="552102"/>
                  </a:lnTo>
                  <a:lnTo>
                    <a:pt x="102722" y="625076"/>
                  </a:lnTo>
                  <a:lnTo>
                    <a:pt x="91203" y="665218"/>
                  </a:lnTo>
                  <a:lnTo>
                    <a:pt x="79860" y="707546"/>
                  </a:lnTo>
                  <a:lnTo>
                    <a:pt x="68809" y="751874"/>
                  </a:lnTo>
                  <a:lnTo>
                    <a:pt x="58168" y="798014"/>
                  </a:lnTo>
                  <a:lnTo>
                    <a:pt x="48053" y="845780"/>
                  </a:lnTo>
                  <a:lnTo>
                    <a:pt x="38582" y="894984"/>
                  </a:lnTo>
                  <a:lnTo>
                    <a:pt x="29870" y="945439"/>
                  </a:lnTo>
                  <a:lnTo>
                    <a:pt x="22036" y="996958"/>
                  </a:lnTo>
                  <a:lnTo>
                    <a:pt x="15196" y="1049354"/>
                  </a:lnTo>
                  <a:lnTo>
                    <a:pt x="9467" y="1102440"/>
                  </a:lnTo>
                  <a:lnTo>
                    <a:pt x="4966" y="1156029"/>
                  </a:lnTo>
                  <a:lnTo>
                    <a:pt x="1810" y="1209933"/>
                  </a:lnTo>
                  <a:lnTo>
                    <a:pt x="115" y="1263966"/>
                  </a:lnTo>
                  <a:lnTo>
                    <a:pt x="0" y="1317940"/>
                  </a:lnTo>
                  <a:lnTo>
                    <a:pt x="1579" y="1371669"/>
                  </a:lnTo>
                  <a:lnTo>
                    <a:pt x="4972" y="1424965"/>
                  </a:lnTo>
                  <a:lnTo>
                    <a:pt x="10294" y="1477641"/>
                  </a:lnTo>
                  <a:lnTo>
                    <a:pt x="17662" y="1529510"/>
                  </a:lnTo>
                  <a:lnTo>
                    <a:pt x="27194" y="1580385"/>
                  </a:lnTo>
                  <a:lnTo>
                    <a:pt x="39006" y="1630079"/>
                  </a:lnTo>
                  <a:lnTo>
                    <a:pt x="53215" y="1678404"/>
                  </a:lnTo>
                  <a:lnTo>
                    <a:pt x="69939" y="1725174"/>
                  </a:lnTo>
                  <a:lnTo>
                    <a:pt x="89293" y="1770202"/>
                  </a:lnTo>
                  <a:lnTo>
                    <a:pt x="107971" y="1806703"/>
                  </a:lnTo>
                  <a:lnTo>
                    <a:pt x="129379" y="1842728"/>
                  </a:lnTo>
                  <a:lnTo>
                    <a:pt x="153349" y="1878300"/>
                  </a:lnTo>
                  <a:lnTo>
                    <a:pt x="179717" y="1913445"/>
                  </a:lnTo>
                  <a:lnTo>
                    <a:pt x="208315" y="1948187"/>
                  </a:lnTo>
                  <a:lnTo>
                    <a:pt x="238977" y="1982549"/>
                  </a:lnTo>
                  <a:lnTo>
                    <a:pt x="271536" y="2016557"/>
                  </a:lnTo>
                  <a:lnTo>
                    <a:pt x="305826" y="2050234"/>
                  </a:lnTo>
                  <a:lnTo>
                    <a:pt x="341680" y="2083606"/>
                  </a:lnTo>
                  <a:lnTo>
                    <a:pt x="378933" y="2116695"/>
                  </a:lnTo>
                  <a:lnTo>
                    <a:pt x="417417" y="2149528"/>
                  </a:lnTo>
                  <a:lnTo>
                    <a:pt x="456966" y="2182128"/>
                  </a:lnTo>
                  <a:lnTo>
                    <a:pt x="497414" y="2214519"/>
                  </a:lnTo>
                  <a:lnTo>
                    <a:pt x="538594" y="2246726"/>
                  </a:lnTo>
                  <a:lnTo>
                    <a:pt x="580340" y="2278774"/>
                  </a:lnTo>
                  <a:lnTo>
                    <a:pt x="622485" y="2310686"/>
                  </a:lnTo>
                  <a:lnTo>
                    <a:pt x="664863" y="2342487"/>
                  </a:lnTo>
                  <a:lnTo>
                    <a:pt x="707307" y="2374201"/>
                  </a:lnTo>
                  <a:lnTo>
                    <a:pt x="749651" y="2405853"/>
                  </a:lnTo>
                  <a:lnTo>
                    <a:pt x="791728" y="2437467"/>
                  </a:lnTo>
                  <a:lnTo>
                    <a:pt x="833373" y="2469067"/>
                  </a:lnTo>
                  <a:lnTo>
                    <a:pt x="874418" y="2500678"/>
                  </a:lnTo>
                  <a:lnTo>
                    <a:pt x="914696" y="2532324"/>
                  </a:lnTo>
                  <a:lnTo>
                    <a:pt x="954043" y="2564030"/>
                  </a:lnTo>
                  <a:lnTo>
                    <a:pt x="992290" y="2595819"/>
                  </a:lnTo>
                  <a:lnTo>
                    <a:pt x="1029273" y="2627717"/>
                  </a:lnTo>
                  <a:lnTo>
                    <a:pt x="1064823" y="2659747"/>
                  </a:lnTo>
                  <a:lnTo>
                    <a:pt x="1098775" y="2691935"/>
                  </a:lnTo>
                  <a:lnTo>
                    <a:pt x="1130962" y="2724303"/>
                  </a:lnTo>
                  <a:lnTo>
                    <a:pt x="1161218" y="2756877"/>
                  </a:lnTo>
                  <a:lnTo>
                    <a:pt x="1195203" y="2796700"/>
                  </a:lnTo>
                  <a:lnTo>
                    <a:pt x="1227123" y="2837618"/>
                  </a:lnTo>
                  <a:lnTo>
                    <a:pt x="1257175" y="2879480"/>
                  </a:lnTo>
                  <a:lnTo>
                    <a:pt x="1285555" y="2922132"/>
                  </a:lnTo>
                  <a:lnTo>
                    <a:pt x="1312461" y="2965423"/>
                  </a:lnTo>
                  <a:lnTo>
                    <a:pt x="1338088" y="3009202"/>
                  </a:lnTo>
                  <a:lnTo>
                    <a:pt x="1362633" y="3053315"/>
                  </a:lnTo>
                  <a:lnTo>
                    <a:pt x="1386293" y="3097612"/>
                  </a:lnTo>
                  <a:lnTo>
                    <a:pt x="1409263" y="3141939"/>
                  </a:lnTo>
                  <a:lnTo>
                    <a:pt x="1431741" y="3186146"/>
                  </a:lnTo>
                  <a:lnTo>
                    <a:pt x="1453922" y="3230080"/>
                  </a:lnTo>
                  <a:lnTo>
                    <a:pt x="1476004" y="3273589"/>
                  </a:lnTo>
                  <a:lnTo>
                    <a:pt x="1498182" y="3316521"/>
                  </a:lnTo>
                  <a:lnTo>
                    <a:pt x="1520653" y="3358724"/>
                  </a:lnTo>
                  <a:lnTo>
                    <a:pt x="1543614" y="3400046"/>
                  </a:lnTo>
                  <a:lnTo>
                    <a:pt x="1567261" y="3440335"/>
                  </a:lnTo>
                  <a:lnTo>
                    <a:pt x="1591790" y="3479439"/>
                  </a:lnTo>
                  <a:lnTo>
                    <a:pt x="1617398" y="3517207"/>
                  </a:lnTo>
                  <a:lnTo>
                    <a:pt x="1644282" y="3553485"/>
                  </a:lnTo>
                  <a:lnTo>
                    <a:pt x="1672637" y="3588123"/>
                  </a:lnTo>
                  <a:lnTo>
                    <a:pt x="1702661" y="3620967"/>
                  </a:lnTo>
                  <a:lnTo>
                    <a:pt x="1734550" y="3651867"/>
                  </a:lnTo>
                  <a:lnTo>
                    <a:pt x="1768499" y="3680670"/>
                  </a:lnTo>
                  <a:lnTo>
                    <a:pt x="1804707" y="3707224"/>
                  </a:lnTo>
                  <a:lnTo>
                    <a:pt x="1843368" y="3731377"/>
                  </a:lnTo>
                  <a:lnTo>
                    <a:pt x="1881087" y="3751733"/>
                  </a:lnTo>
                  <a:lnTo>
                    <a:pt x="1920209" y="3770437"/>
                  </a:lnTo>
                  <a:lnTo>
                    <a:pt x="1960668" y="3787557"/>
                  </a:lnTo>
                  <a:lnTo>
                    <a:pt x="2002398" y="3803162"/>
                  </a:lnTo>
                  <a:lnTo>
                    <a:pt x="2045330" y="3817321"/>
                  </a:lnTo>
                  <a:lnTo>
                    <a:pt x="2089399" y="3830102"/>
                  </a:lnTo>
                  <a:lnTo>
                    <a:pt x="2134537" y="3841574"/>
                  </a:lnTo>
                  <a:lnTo>
                    <a:pt x="2180678" y="3851806"/>
                  </a:lnTo>
                  <a:lnTo>
                    <a:pt x="2227754" y="3860866"/>
                  </a:lnTo>
                  <a:lnTo>
                    <a:pt x="2275700" y="3868823"/>
                  </a:lnTo>
                  <a:lnTo>
                    <a:pt x="2324448" y="3875746"/>
                  </a:lnTo>
                  <a:lnTo>
                    <a:pt x="2373930" y="3881704"/>
                  </a:lnTo>
                  <a:lnTo>
                    <a:pt x="2424082" y="3886765"/>
                  </a:lnTo>
                  <a:lnTo>
                    <a:pt x="2474834" y="3890997"/>
                  </a:lnTo>
                  <a:lnTo>
                    <a:pt x="2526122" y="3894471"/>
                  </a:lnTo>
                  <a:lnTo>
                    <a:pt x="2577877" y="3897253"/>
                  </a:lnTo>
                  <a:lnTo>
                    <a:pt x="2630033" y="3899414"/>
                  </a:lnTo>
                  <a:lnTo>
                    <a:pt x="2682524" y="3901021"/>
                  </a:lnTo>
                  <a:lnTo>
                    <a:pt x="2735282" y="3902144"/>
                  </a:lnTo>
                  <a:lnTo>
                    <a:pt x="2788240" y="3902851"/>
                  </a:lnTo>
                  <a:lnTo>
                    <a:pt x="2841331" y="3903211"/>
                  </a:lnTo>
                  <a:lnTo>
                    <a:pt x="2894490" y="3903293"/>
                  </a:lnTo>
                  <a:lnTo>
                    <a:pt x="2947648" y="3903164"/>
                  </a:lnTo>
                  <a:lnTo>
                    <a:pt x="3000739" y="3902895"/>
                  </a:lnTo>
                  <a:lnTo>
                    <a:pt x="3053697" y="3902553"/>
                  </a:lnTo>
                  <a:lnTo>
                    <a:pt x="3106454" y="3902207"/>
                  </a:lnTo>
                  <a:lnTo>
                    <a:pt x="3158943" y="3901927"/>
                  </a:lnTo>
                  <a:lnTo>
                    <a:pt x="3205478" y="3901842"/>
                  </a:lnTo>
                  <a:lnTo>
                    <a:pt x="3253807" y="3901938"/>
                  </a:lnTo>
                  <a:lnTo>
                    <a:pt x="3303759" y="3902157"/>
                  </a:lnTo>
                  <a:lnTo>
                    <a:pt x="3355165" y="3902441"/>
                  </a:lnTo>
                  <a:lnTo>
                    <a:pt x="3407853" y="3902729"/>
                  </a:lnTo>
                  <a:lnTo>
                    <a:pt x="3461653" y="3902964"/>
                  </a:lnTo>
                  <a:lnTo>
                    <a:pt x="3516395" y="3903087"/>
                  </a:lnTo>
                  <a:lnTo>
                    <a:pt x="3571908" y="3903038"/>
                  </a:lnTo>
                  <a:lnTo>
                    <a:pt x="3628022" y="3902758"/>
                  </a:lnTo>
                  <a:lnTo>
                    <a:pt x="3684566" y="3902190"/>
                  </a:lnTo>
                  <a:lnTo>
                    <a:pt x="3741370" y="3901274"/>
                  </a:lnTo>
                  <a:lnTo>
                    <a:pt x="3798263" y="3899950"/>
                  </a:lnTo>
                  <a:lnTo>
                    <a:pt x="3855074" y="3898161"/>
                  </a:lnTo>
                  <a:lnTo>
                    <a:pt x="3911634" y="3895847"/>
                  </a:lnTo>
                  <a:lnTo>
                    <a:pt x="3967771" y="3892950"/>
                  </a:lnTo>
                  <a:lnTo>
                    <a:pt x="4023315" y="3889411"/>
                  </a:lnTo>
                  <a:lnTo>
                    <a:pt x="4078096" y="3885170"/>
                  </a:lnTo>
                  <a:lnTo>
                    <a:pt x="4131943" y="3880169"/>
                  </a:lnTo>
                  <a:lnTo>
                    <a:pt x="4184686" y="3874349"/>
                  </a:lnTo>
                  <a:lnTo>
                    <a:pt x="4236154" y="3867651"/>
                  </a:lnTo>
                  <a:lnTo>
                    <a:pt x="4286176" y="3860017"/>
                  </a:lnTo>
                  <a:lnTo>
                    <a:pt x="4334582" y="3851387"/>
                  </a:lnTo>
                  <a:lnTo>
                    <a:pt x="4381203" y="3841703"/>
                  </a:lnTo>
                  <a:lnTo>
                    <a:pt x="4425866" y="3830905"/>
                  </a:lnTo>
                  <a:lnTo>
                    <a:pt x="4468402" y="3818935"/>
                  </a:lnTo>
                  <a:lnTo>
                    <a:pt x="4508640" y="3805734"/>
                  </a:lnTo>
                  <a:lnTo>
                    <a:pt x="4546409" y="3791243"/>
                  </a:lnTo>
                  <a:lnTo>
                    <a:pt x="4581540" y="3775403"/>
                  </a:lnTo>
                  <a:lnTo>
                    <a:pt x="4643202" y="3739441"/>
                  </a:lnTo>
                  <a:lnTo>
                    <a:pt x="4697712" y="3692169"/>
                  </a:lnTo>
                  <a:lnTo>
                    <a:pt x="4742247" y="3632472"/>
                  </a:lnTo>
                  <a:lnTo>
                    <a:pt x="4772204" y="3565625"/>
                  </a:lnTo>
                  <a:lnTo>
                    <a:pt x="4789453" y="3492056"/>
                  </a:lnTo>
                  <a:lnTo>
                    <a:pt x="4793898" y="3452887"/>
                  </a:lnTo>
                  <a:lnTo>
                    <a:pt x="4795867" y="3412198"/>
                  </a:lnTo>
                  <a:lnTo>
                    <a:pt x="4795595" y="3370045"/>
                  </a:lnTo>
                  <a:lnTo>
                    <a:pt x="4793315" y="3326480"/>
                  </a:lnTo>
                  <a:lnTo>
                    <a:pt x="4789262" y="3281558"/>
                  </a:lnTo>
                  <a:lnTo>
                    <a:pt x="4783669" y="3235333"/>
                  </a:lnTo>
                  <a:lnTo>
                    <a:pt x="4776771" y="3187857"/>
                  </a:lnTo>
                  <a:lnTo>
                    <a:pt x="4768800" y="3139186"/>
                  </a:lnTo>
                  <a:lnTo>
                    <a:pt x="4759992" y="3089373"/>
                  </a:lnTo>
                  <a:lnTo>
                    <a:pt x="4750579" y="3038471"/>
                  </a:lnTo>
                  <a:lnTo>
                    <a:pt x="4740796" y="2986534"/>
                  </a:lnTo>
                  <a:lnTo>
                    <a:pt x="4730877" y="2933617"/>
                  </a:lnTo>
                  <a:lnTo>
                    <a:pt x="4721055" y="2879772"/>
                  </a:lnTo>
                  <a:lnTo>
                    <a:pt x="4711564" y="2825055"/>
                  </a:lnTo>
                  <a:lnTo>
                    <a:pt x="4702639" y="2769517"/>
                  </a:lnTo>
                  <a:lnTo>
                    <a:pt x="4694513" y="2713215"/>
                  </a:lnTo>
                  <a:lnTo>
                    <a:pt x="4687420" y="2656200"/>
                  </a:lnTo>
                  <a:lnTo>
                    <a:pt x="4681593" y="2598527"/>
                  </a:lnTo>
                  <a:lnTo>
                    <a:pt x="4676718" y="2521215"/>
                  </a:lnTo>
                  <a:lnTo>
                    <a:pt x="4675418" y="2480454"/>
                  </a:lnTo>
                  <a:lnTo>
                    <a:pt x="4674766" y="2438405"/>
                  </a:lnTo>
                  <a:lnTo>
                    <a:pt x="4674677" y="2395153"/>
                  </a:lnTo>
                  <a:lnTo>
                    <a:pt x="4675070" y="2350782"/>
                  </a:lnTo>
                  <a:lnTo>
                    <a:pt x="4675860" y="2305380"/>
                  </a:lnTo>
                  <a:lnTo>
                    <a:pt x="4676965" y="2259032"/>
                  </a:lnTo>
                  <a:lnTo>
                    <a:pt x="4678302" y="2211823"/>
                  </a:lnTo>
                  <a:lnTo>
                    <a:pt x="4679787" y="2163838"/>
                  </a:lnTo>
                  <a:lnTo>
                    <a:pt x="4681337" y="2115165"/>
                  </a:lnTo>
                  <a:lnTo>
                    <a:pt x="4682869" y="2065887"/>
                  </a:lnTo>
                  <a:lnTo>
                    <a:pt x="4684301" y="2016092"/>
                  </a:lnTo>
                  <a:lnTo>
                    <a:pt x="4685548" y="1965864"/>
                  </a:lnTo>
                  <a:lnTo>
                    <a:pt x="4686527" y="1915289"/>
                  </a:lnTo>
                  <a:lnTo>
                    <a:pt x="4687156" y="1864453"/>
                  </a:lnTo>
                  <a:lnTo>
                    <a:pt x="4687352" y="1813441"/>
                  </a:lnTo>
                  <a:lnTo>
                    <a:pt x="4687030" y="1762339"/>
                  </a:lnTo>
                  <a:lnTo>
                    <a:pt x="4686108" y="1711233"/>
                  </a:lnTo>
                  <a:lnTo>
                    <a:pt x="4684503" y="1660208"/>
                  </a:lnTo>
                  <a:lnTo>
                    <a:pt x="4682132" y="1609350"/>
                  </a:lnTo>
                  <a:lnTo>
                    <a:pt x="4678911" y="1558745"/>
                  </a:lnTo>
                  <a:lnTo>
                    <a:pt x="4674758" y="1508478"/>
                  </a:lnTo>
                  <a:lnTo>
                    <a:pt x="4669588" y="1458635"/>
                  </a:lnTo>
                  <a:lnTo>
                    <a:pt x="4663320" y="1409301"/>
                  </a:lnTo>
                  <a:lnTo>
                    <a:pt x="4655869" y="1360562"/>
                  </a:lnTo>
                  <a:lnTo>
                    <a:pt x="4647153" y="1312504"/>
                  </a:lnTo>
                  <a:lnTo>
                    <a:pt x="4637089" y="1265213"/>
                  </a:lnTo>
                  <a:lnTo>
                    <a:pt x="4625593" y="1218773"/>
                  </a:lnTo>
                  <a:lnTo>
                    <a:pt x="4612582" y="1173271"/>
                  </a:lnTo>
                  <a:lnTo>
                    <a:pt x="4597973" y="1128792"/>
                  </a:lnTo>
                  <a:lnTo>
                    <a:pt x="4581682" y="1085423"/>
                  </a:lnTo>
                  <a:lnTo>
                    <a:pt x="4563628" y="1043247"/>
                  </a:lnTo>
                  <a:lnTo>
                    <a:pt x="4543726" y="1002352"/>
                  </a:lnTo>
                  <a:lnTo>
                    <a:pt x="4521893" y="962823"/>
                  </a:lnTo>
                  <a:lnTo>
                    <a:pt x="4498047" y="924745"/>
                  </a:lnTo>
                  <a:lnTo>
                    <a:pt x="4472104" y="888205"/>
                  </a:lnTo>
                  <a:lnTo>
                    <a:pt x="4443980" y="853287"/>
                  </a:lnTo>
                  <a:lnTo>
                    <a:pt x="4413593" y="820077"/>
                  </a:lnTo>
                  <a:lnTo>
                    <a:pt x="4357280" y="767619"/>
                  </a:lnTo>
                  <a:lnTo>
                    <a:pt x="4326265" y="742270"/>
                  </a:lnTo>
                  <a:lnTo>
                    <a:pt x="4293441" y="717498"/>
                  </a:lnTo>
                  <a:lnTo>
                    <a:pt x="4258885" y="693292"/>
                  </a:lnTo>
                  <a:lnTo>
                    <a:pt x="4222668" y="669646"/>
                  </a:lnTo>
                  <a:lnTo>
                    <a:pt x="4184866" y="646549"/>
                  </a:lnTo>
                  <a:lnTo>
                    <a:pt x="4145552" y="623995"/>
                  </a:lnTo>
                  <a:lnTo>
                    <a:pt x="4104800" y="601974"/>
                  </a:lnTo>
                  <a:lnTo>
                    <a:pt x="4062684" y="580478"/>
                  </a:lnTo>
                  <a:lnTo>
                    <a:pt x="4019278" y="559499"/>
                  </a:lnTo>
                  <a:lnTo>
                    <a:pt x="3974656" y="539028"/>
                  </a:lnTo>
                  <a:lnTo>
                    <a:pt x="3928891" y="519057"/>
                  </a:lnTo>
                  <a:lnTo>
                    <a:pt x="3882059" y="499577"/>
                  </a:lnTo>
                  <a:lnTo>
                    <a:pt x="3834231" y="480580"/>
                  </a:lnTo>
                  <a:lnTo>
                    <a:pt x="3785483" y="462057"/>
                  </a:lnTo>
                  <a:lnTo>
                    <a:pt x="3735889" y="444000"/>
                  </a:lnTo>
                  <a:lnTo>
                    <a:pt x="3685522" y="426400"/>
                  </a:lnTo>
                  <a:lnTo>
                    <a:pt x="3634456" y="409250"/>
                  </a:lnTo>
                  <a:lnTo>
                    <a:pt x="3582765" y="392540"/>
                  </a:lnTo>
                  <a:lnTo>
                    <a:pt x="3530523" y="376262"/>
                  </a:lnTo>
                  <a:lnTo>
                    <a:pt x="3477804" y="360407"/>
                  </a:lnTo>
                  <a:lnTo>
                    <a:pt x="3424682" y="344968"/>
                  </a:lnTo>
                  <a:lnTo>
                    <a:pt x="3371231" y="329936"/>
                  </a:lnTo>
                  <a:lnTo>
                    <a:pt x="3317525" y="315302"/>
                  </a:lnTo>
                  <a:lnTo>
                    <a:pt x="3263637" y="301058"/>
                  </a:lnTo>
                  <a:lnTo>
                    <a:pt x="3209641" y="287195"/>
                  </a:lnTo>
                  <a:lnTo>
                    <a:pt x="3155613" y="273706"/>
                  </a:lnTo>
                  <a:lnTo>
                    <a:pt x="3101624" y="260580"/>
                  </a:lnTo>
                  <a:lnTo>
                    <a:pt x="3047750" y="247811"/>
                  </a:lnTo>
                  <a:lnTo>
                    <a:pt x="2994064" y="235390"/>
                  </a:lnTo>
                  <a:lnTo>
                    <a:pt x="2940640" y="223307"/>
                  </a:lnTo>
                  <a:lnTo>
                    <a:pt x="2887552" y="211556"/>
                  </a:lnTo>
                  <a:lnTo>
                    <a:pt x="2834874" y="200126"/>
                  </a:lnTo>
                  <a:lnTo>
                    <a:pt x="2782679" y="189011"/>
                  </a:lnTo>
                  <a:lnTo>
                    <a:pt x="2731043" y="178201"/>
                  </a:lnTo>
                  <a:lnTo>
                    <a:pt x="2680038" y="167687"/>
                  </a:lnTo>
                  <a:lnTo>
                    <a:pt x="2629739" y="157463"/>
                  </a:lnTo>
                  <a:lnTo>
                    <a:pt x="2580219" y="147518"/>
                  </a:lnTo>
                  <a:lnTo>
                    <a:pt x="2531553" y="137845"/>
                  </a:lnTo>
                  <a:lnTo>
                    <a:pt x="2483814" y="128435"/>
                  </a:lnTo>
                  <a:lnTo>
                    <a:pt x="2437076" y="119279"/>
                  </a:lnTo>
                  <a:lnTo>
                    <a:pt x="2391414" y="110370"/>
                  </a:lnTo>
                  <a:lnTo>
                    <a:pt x="2346900" y="101699"/>
                  </a:lnTo>
                  <a:lnTo>
                    <a:pt x="2303610" y="93257"/>
                  </a:lnTo>
                  <a:lnTo>
                    <a:pt x="2261616" y="85036"/>
                  </a:lnTo>
                  <a:lnTo>
                    <a:pt x="2220993" y="77027"/>
                  </a:lnTo>
                  <a:close/>
                </a:path>
              </a:pathLst>
            </a:custGeom>
            <a:ln w="28575">
              <a:solidFill>
                <a:srgbClr val="0000FF"/>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2" name="object 12"/>
            <p:cNvSpPr/>
            <p:nvPr/>
          </p:nvSpPr>
          <p:spPr>
            <a:xfrm>
              <a:off x="4204131" y="1715680"/>
              <a:ext cx="4084320" cy="4029075"/>
            </a:xfrm>
            <a:custGeom>
              <a:avLst/>
              <a:gdLst/>
              <a:ahLst/>
              <a:cxnLst/>
              <a:rect l="l" t="t" r="r" b="b"/>
              <a:pathLst>
                <a:path w="4084320" h="4029075">
                  <a:moveTo>
                    <a:pt x="3102991" y="366331"/>
                  </a:moveTo>
                  <a:lnTo>
                    <a:pt x="3062973" y="352437"/>
                  </a:lnTo>
                  <a:lnTo>
                    <a:pt x="3015831" y="333870"/>
                  </a:lnTo>
                  <a:lnTo>
                    <a:pt x="2950768" y="306527"/>
                  </a:lnTo>
                  <a:lnTo>
                    <a:pt x="2765666" y="227025"/>
                  </a:lnTo>
                  <a:lnTo>
                    <a:pt x="2691028" y="196049"/>
                  </a:lnTo>
                  <a:lnTo>
                    <a:pt x="2612733" y="164871"/>
                  </a:lnTo>
                  <a:lnTo>
                    <a:pt x="2531427" y="134264"/>
                  </a:lnTo>
                  <a:lnTo>
                    <a:pt x="2447721" y="104990"/>
                  </a:lnTo>
                  <a:lnTo>
                    <a:pt x="2362212" y="77825"/>
                  </a:lnTo>
                  <a:lnTo>
                    <a:pt x="2275509" y="53517"/>
                  </a:lnTo>
                  <a:lnTo>
                    <a:pt x="2188210" y="32816"/>
                  </a:lnTo>
                  <a:lnTo>
                    <a:pt x="2166975" y="28575"/>
                  </a:lnTo>
                  <a:lnTo>
                    <a:pt x="2144344" y="24041"/>
                  </a:lnTo>
                  <a:lnTo>
                    <a:pt x="2100707" y="16484"/>
                  </a:lnTo>
                  <a:lnTo>
                    <a:pt x="2057209" y="10236"/>
                  </a:lnTo>
                  <a:lnTo>
                    <a:pt x="2013927" y="5359"/>
                  </a:lnTo>
                  <a:lnTo>
                    <a:pt x="1970938" y="1968"/>
                  </a:lnTo>
                  <a:lnTo>
                    <a:pt x="1928317" y="177"/>
                  </a:lnTo>
                  <a:lnTo>
                    <a:pt x="1884857" y="0"/>
                  </a:lnTo>
                  <a:lnTo>
                    <a:pt x="1839493" y="1358"/>
                  </a:lnTo>
                  <a:lnTo>
                    <a:pt x="1792401" y="4152"/>
                  </a:lnTo>
                  <a:lnTo>
                    <a:pt x="1743735" y="8305"/>
                  </a:lnTo>
                  <a:lnTo>
                    <a:pt x="1693646" y="13703"/>
                  </a:lnTo>
                  <a:lnTo>
                    <a:pt x="1642313" y="20256"/>
                  </a:lnTo>
                  <a:lnTo>
                    <a:pt x="1536661" y="36487"/>
                  </a:lnTo>
                  <a:lnTo>
                    <a:pt x="1427848" y="56299"/>
                  </a:lnTo>
                  <a:lnTo>
                    <a:pt x="1317345" y="78968"/>
                  </a:lnTo>
                  <a:lnTo>
                    <a:pt x="1206487" y="103759"/>
                  </a:lnTo>
                  <a:lnTo>
                    <a:pt x="1096606" y="129971"/>
                  </a:lnTo>
                  <a:lnTo>
                    <a:pt x="989063" y="156895"/>
                  </a:lnTo>
                  <a:lnTo>
                    <a:pt x="570217" y="267614"/>
                  </a:lnTo>
                  <a:lnTo>
                    <a:pt x="480529" y="290296"/>
                  </a:lnTo>
                  <a:lnTo>
                    <a:pt x="492810" y="258470"/>
                  </a:lnTo>
                  <a:lnTo>
                    <a:pt x="418490" y="318973"/>
                  </a:lnTo>
                  <a:lnTo>
                    <a:pt x="511492" y="342138"/>
                  </a:lnTo>
                  <a:lnTo>
                    <a:pt x="488772" y="320408"/>
                  </a:lnTo>
                  <a:lnTo>
                    <a:pt x="486524" y="318249"/>
                  </a:lnTo>
                  <a:lnTo>
                    <a:pt x="533717" y="306527"/>
                  </a:lnTo>
                  <a:lnTo>
                    <a:pt x="995997" y="184619"/>
                  </a:lnTo>
                  <a:lnTo>
                    <a:pt x="1103249" y="157772"/>
                  </a:lnTo>
                  <a:lnTo>
                    <a:pt x="1212723" y="131648"/>
                  </a:lnTo>
                  <a:lnTo>
                    <a:pt x="1323086" y="106959"/>
                  </a:lnTo>
                  <a:lnTo>
                    <a:pt x="1432979" y="84416"/>
                  </a:lnTo>
                  <a:lnTo>
                    <a:pt x="1541005" y="64731"/>
                  </a:lnTo>
                  <a:lnTo>
                    <a:pt x="1645945" y="48602"/>
                  </a:lnTo>
                  <a:lnTo>
                    <a:pt x="1696707" y="42113"/>
                  </a:lnTo>
                  <a:lnTo>
                    <a:pt x="1746161" y="36779"/>
                  </a:lnTo>
                  <a:lnTo>
                    <a:pt x="1794103" y="32677"/>
                  </a:lnTo>
                  <a:lnTo>
                    <a:pt x="1840357" y="29921"/>
                  </a:lnTo>
                  <a:lnTo>
                    <a:pt x="1884756" y="28575"/>
                  </a:lnTo>
                  <a:lnTo>
                    <a:pt x="1927123" y="28727"/>
                  </a:lnTo>
                  <a:lnTo>
                    <a:pt x="1968703" y="30467"/>
                  </a:lnTo>
                  <a:lnTo>
                    <a:pt x="2010740" y="33756"/>
                  </a:lnTo>
                  <a:lnTo>
                    <a:pt x="2053145" y="38519"/>
                  </a:lnTo>
                  <a:lnTo>
                    <a:pt x="2095830" y="44653"/>
                  </a:lnTo>
                  <a:lnTo>
                    <a:pt x="2138743" y="52057"/>
                  </a:lnTo>
                  <a:lnTo>
                    <a:pt x="2181618" y="60629"/>
                  </a:lnTo>
                  <a:lnTo>
                    <a:pt x="2267801" y="81026"/>
                  </a:lnTo>
                  <a:lnTo>
                    <a:pt x="2353564" y="105054"/>
                  </a:lnTo>
                  <a:lnTo>
                    <a:pt x="2438285" y="131965"/>
                  </a:lnTo>
                  <a:lnTo>
                    <a:pt x="2521369" y="161010"/>
                  </a:lnTo>
                  <a:lnTo>
                    <a:pt x="2602153" y="191414"/>
                  </a:lnTo>
                  <a:lnTo>
                    <a:pt x="2680068" y="222440"/>
                  </a:lnTo>
                  <a:lnTo>
                    <a:pt x="2754503" y="253339"/>
                  </a:lnTo>
                  <a:lnTo>
                    <a:pt x="2878556" y="306527"/>
                  </a:lnTo>
                  <a:lnTo>
                    <a:pt x="3005175" y="360387"/>
                  </a:lnTo>
                  <a:lnTo>
                    <a:pt x="3030029" y="370370"/>
                  </a:lnTo>
                  <a:lnTo>
                    <a:pt x="3053245" y="379310"/>
                  </a:lnTo>
                  <a:lnTo>
                    <a:pt x="3074759" y="387083"/>
                  </a:lnTo>
                  <a:lnTo>
                    <a:pt x="3094012" y="393458"/>
                  </a:lnTo>
                  <a:lnTo>
                    <a:pt x="3102991" y="366331"/>
                  </a:lnTo>
                  <a:close/>
                </a:path>
                <a:path w="4084320" h="4029075">
                  <a:moveTo>
                    <a:pt x="4084116" y="2540000"/>
                  </a:moveTo>
                  <a:lnTo>
                    <a:pt x="4082554" y="2490597"/>
                  </a:lnTo>
                  <a:lnTo>
                    <a:pt x="4081081" y="2444204"/>
                  </a:lnTo>
                  <a:lnTo>
                    <a:pt x="4006278" y="2504109"/>
                  </a:lnTo>
                  <a:lnTo>
                    <a:pt x="4041076" y="2498636"/>
                  </a:lnTo>
                  <a:lnTo>
                    <a:pt x="4032097" y="2523934"/>
                  </a:lnTo>
                  <a:lnTo>
                    <a:pt x="4010355" y="2597569"/>
                  </a:lnTo>
                  <a:lnTo>
                    <a:pt x="3999674" y="2638577"/>
                  </a:lnTo>
                  <a:lnTo>
                    <a:pt x="3988917" y="2682075"/>
                  </a:lnTo>
                  <a:lnTo>
                    <a:pt x="3977932" y="2727807"/>
                  </a:lnTo>
                  <a:lnTo>
                    <a:pt x="3966553" y="2775547"/>
                  </a:lnTo>
                  <a:lnTo>
                    <a:pt x="3954640" y="2825051"/>
                  </a:lnTo>
                  <a:lnTo>
                    <a:pt x="3942054" y="2876067"/>
                  </a:lnTo>
                  <a:lnTo>
                    <a:pt x="3928618" y="2928340"/>
                  </a:lnTo>
                  <a:lnTo>
                    <a:pt x="3914216" y="2981642"/>
                  </a:lnTo>
                  <a:lnTo>
                    <a:pt x="3898671" y="3035693"/>
                  </a:lnTo>
                  <a:lnTo>
                    <a:pt x="3881856" y="3090265"/>
                  </a:lnTo>
                  <a:lnTo>
                    <a:pt x="3863619" y="3145091"/>
                  </a:lnTo>
                  <a:lnTo>
                    <a:pt x="3843820" y="3199930"/>
                  </a:lnTo>
                  <a:lnTo>
                    <a:pt x="3822306" y="3254540"/>
                  </a:lnTo>
                  <a:lnTo>
                    <a:pt x="3798938" y="3308654"/>
                  </a:lnTo>
                  <a:lnTo>
                    <a:pt x="3773563" y="3362033"/>
                  </a:lnTo>
                  <a:lnTo>
                    <a:pt x="3746042" y="3414407"/>
                  </a:lnTo>
                  <a:lnTo>
                    <a:pt x="3716248" y="3465563"/>
                  </a:lnTo>
                  <a:lnTo>
                    <a:pt x="3684016" y="3515220"/>
                  </a:lnTo>
                  <a:lnTo>
                    <a:pt x="3649218" y="3563162"/>
                  </a:lnTo>
                  <a:lnTo>
                    <a:pt x="3611702" y="3609124"/>
                  </a:lnTo>
                  <a:lnTo>
                    <a:pt x="3571329" y="3652888"/>
                  </a:lnTo>
                  <a:lnTo>
                    <a:pt x="3527945" y="3694201"/>
                  </a:lnTo>
                  <a:lnTo>
                    <a:pt x="3481413" y="3732834"/>
                  </a:lnTo>
                  <a:lnTo>
                    <a:pt x="3431552" y="3768560"/>
                  </a:lnTo>
                  <a:lnTo>
                    <a:pt x="3378212" y="3801122"/>
                  </a:lnTo>
                  <a:lnTo>
                    <a:pt x="3321227" y="3830307"/>
                  </a:lnTo>
                  <a:lnTo>
                    <a:pt x="3260179" y="3855936"/>
                  </a:lnTo>
                  <a:lnTo>
                    <a:pt x="3193364" y="3878427"/>
                  </a:lnTo>
                  <a:lnTo>
                    <a:pt x="3118955" y="3898671"/>
                  </a:lnTo>
                  <a:lnTo>
                    <a:pt x="3079064" y="3907967"/>
                  </a:lnTo>
                  <a:lnTo>
                    <a:pt x="3037484" y="3916730"/>
                  </a:lnTo>
                  <a:lnTo>
                    <a:pt x="2994291" y="3924960"/>
                  </a:lnTo>
                  <a:lnTo>
                    <a:pt x="2949524" y="3932682"/>
                  </a:lnTo>
                  <a:lnTo>
                    <a:pt x="2903283" y="3939908"/>
                  </a:lnTo>
                  <a:lnTo>
                    <a:pt x="2855607" y="3946652"/>
                  </a:lnTo>
                  <a:lnTo>
                    <a:pt x="2806585" y="3952925"/>
                  </a:lnTo>
                  <a:lnTo>
                    <a:pt x="2756281" y="3958729"/>
                  </a:lnTo>
                  <a:lnTo>
                    <a:pt x="2704757" y="3964089"/>
                  </a:lnTo>
                  <a:lnTo>
                    <a:pt x="2652141" y="3969004"/>
                  </a:lnTo>
                  <a:lnTo>
                    <a:pt x="2543568" y="3977614"/>
                  </a:lnTo>
                  <a:lnTo>
                    <a:pt x="2431186" y="3984650"/>
                  </a:lnTo>
                  <a:lnTo>
                    <a:pt x="2315502" y="3990213"/>
                  </a:lnTo>
                  <a:lnTo>
                    <a:pt x="2197074" y="3994429"/>
                  </a:lnTo>
                  <a:lnTo>
                    <a:pt x="2076399" y="3997388"/>
                  </a:lnTo>
                  <a:lnTo>
                    <a:pt x="1830489" y="4000030"/>
                  </a:lnTo>
                  <a:lnTo>
                    <a:pt x="1457871" y="3997388"/>
                  </a:lnTo>
                  <a:lnTo>
                    <a:pt x="1188288" y="3991876"/>
                  </a:lnTo>
                  <a:lnTo>
                    <a:pt x="229095" y="3964508"/>
                  </a:lnTo>
                  <a:lnTo>
                    <a:pt x="119240" y="3963301"/>
                  </a:lnTo>
                  <a:lnTo>
                    <a:pt x="86360" y="3963314"/>
                  </a:lnTo>
                  <a:lnTo>
                    <a:pt x="26593" y="3964013"/>
                  </a:lnTo>
                  <a:lnTo>
                    <a:pt x="0" y="3964736"/>
                  </a:lnTo>
                  <a:lnTo>
                    <a:pt x="774" y="3993311"/>
                  </a:lnTo>
                  <a:lnTo>
                    <a:pt x="27368" y="3992588"/>
                  </a:lnTo>
                  <a:lnTo>
                    <a:pt x="86575" y="3991889"/>
                  </a:lnTo>
                  <a:lnTo>
                    <a:pt x="120345" y="3991889"/>
                  </a:lnTo>
                  <a:lnTo>
                    <a:pt x="228663" y="3993083"/>
                  </a:lnTo>
                  <a:lnTo>
                    <a:pt x="1457363" y="4025950"/>
                  </a:lnTo>
                  <a:lnTo>
                    <a:pt x="1830374" y="4028605"/>
                  </a:lnTo>
                  <a:lnTo>
                    <a:pt x="2076831" y="4025963"/>
                  </a:lnTo>
                  <a:lnTo>
                    <a:pt x="2197773" y="4022991"/>
                  </a:lnTo>
                  <a:lnTo>
                    <a:pt x="2316518" y="4018775"/>
                  </a:lnTo>
                  <a:lnTo>
                    <a:pt x="2432558" y="4013187"/>
                  </a:lnTo>
                  <a:lnTo>
                    <a:pt x="2545346" y="4006138"/>
                  </a:lnTo>
                  <a:lnTo>
                    <a:pt x="2622410" y="4000030"/>
                  </a:lnTo>
                  <a:lnTo>
                    <a:pt x="2707411" y="3992537"/>
                  </a:lnTo>
                  <a:lnTo>
                    <a:pt x="2759240" y="3987152"/>
                  </a:lnTo>
                  <a:lnTo>
                    <a:pt x="2809862" y="3981310"/>
                  </a:lnTo>
                  <a:lnTo>
                    <a:pt x="2859240" y="3974998"/>
                  </a:lnTo>
                  <a:lnTo>
                    <a:pt x="2907284" y="3968204"/>
                  </a:lnTo>
                  <a:lnTo>
                    <a:pt x="2953943" y="3960914"/>
                  </a:lnTo>
                  <a:lnTo>
                    <a:pt x="2999143" y="3953116"/>
                  </a:lnTo>
                  <a:lnTo>
                    <a:pt x="3042843" y="3944797"/>
                  </a:lnTo>
                  <a:lnTo>
                    <a:pt x="3084957" y="3935920"/>
                  </a:lnTo>
                  <a:lnTo>
                    <a:pt x="3125432" y="3926497"/>
                  </a:lnTo>
                  <a:lnTo>
                    <a:pt x="3164217" y="3916502"/>
                  </a:lnTo>
                  <a:lnTo>
                    <a:pt x="3201238" y="3905897"/>
                  </a:lnTo>
                  <a:lnTo>
                    <a:pt x="3269754" y="3882860"/>
                  </a:lnTo>
                  <a:lnTo>
                    <a:pt x="3332276" y="3856659"/>
                  </a:lnTo>
                  <a:lnTo>
                    <a:pt x="3391217" y="3826573"/>
                  </a:lnTo>
                  <a:lnTo>
                    <a:pt x="3446424" y="3792956"/>
                  </a:lnTo>
                  <a:lnTo>
                    <a:pt x="3498037" y="3756075"/>
                  </a:lnTo>
                  <a:lnTo>
                    <a:pt x="3546183" y="3716197"/>
                  </a:lnTo>
                  <a:lnTo>
                    <a:pt x="3591026" y="3673589"/>
                  </a:lnTo>
                  <a:lnTo>
                    <a:pt x="3632695" y="3628517"/>
                  </a:lnTo>
                  <a:lnTo>
                    <a:pt x="3671341" y="3581235"/>
                  </a:lnTo>
                  <a:lnTo>
                    <a:pt x="3707130" y="3532022"/>
                  </a:lnTo>
                  <a:lnTo>
                    <a:pt x="3740213" y="3481120"/>
                  </a:lnTo>
                  <a:lnTo>
                    <a:pt x="3770731" y="3428809"/>
                  </a:lnTo>
                  <a:lnTo>
                    <a:pt x="3798849" y="3375317"/>
                  </a:lnTo>
                  <a:lnTo>
                    <a:pt x="3824732" y="3320923"/>
                  </a:lnTo>
                  <a:lnTo>
                    <a:pt x="3848531" y="3265868"/>
                  </a:lnTo>
                  <a:lnTo>
                    <a:pt x="3870401" y="3210420"/>
                  </a:lnTo>
                  <a:lnTo>
                    <a:pt x="3890505" y="3154794"/>
                  </a:lnTo>
                  <a:lnTo>
                    <a:pt x="3908971" y="3099282"/>
                  </a:lnTo>
                  <a:lnTo>
                    <a:pt x="3925976" y="3044113"/>
                  </a:lnTo>
                  <a:lnTo>
                    <a:pt x="3941673" y="2989529"/>
                  </a:lnTo>
                  <a:lnTo>
                    <a:pt x="3956202" y="2935808"/>
                  </a:lnTo>
                  <a:lnTo>
                    <a:pt x="3969728" y="2883179"/>
                  </a:lnTo>
                  <a:lnTo>
                    <a:pt x="3982389" y="2831909"/>
                  </a:lnTo>
                  <a:lnTo>
                    <a:pt x="3994340" y="2782239"/>
                  </a:lnTo>
                  <a:lnTo>
                    <a:pt x="4005719" y="2734437"/>
                  </a:lnTo>
                  <a:lnTo>
                    <a:pt x="4016705" y="2688742"/>
                  </a:lnTo>
                  <a:lnTo>
                    <a:pt x="4027411" y="2645435"/>
                  </a:lnTo>
                  <a:lnTo>
                    <a:pt x="4038003" y="2604770"/>
                  </a:lnTo>
                  <a:lnTo>
                    <a:pt x="4048620" y="2567013"/>
                  </a:lnTo>
                  <a:lnTo>
                    <a:pt x="4066743" y="2511704"/>
                  </a:lnTo>
                  <a:lnTo>
                    <a:pt x="4084116" y="2540000"/>
                  </a:lnTo>
                  <a:close/>
                </a:path>
              </a:pathLst>
            </a:custGeom>
            <a:solidFill>
              <a:srgbClr val="44546A"/>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3" name="object 13"/>
            <p:cNvSpPr/>
            <p:nvPr/>
          </p:nvSpPr>
          <p:spPr>
            <a:xfrm>
              <a:off x="3631949" y="6040549"/>
              <a:ext cx="2676525" cy="266700"/>
            </a:xfrm>
            <a:custGeom>
              <a:avLst/>
              <a:gdLst/>
              <a:ahLst/>
              <a:cxnLst/>
              <a:rect l="l" t="t" r="r" b="b"/>
              <a:pathLst>
                <a:path w="2676525" h="266700">
                  <a:moveTo>
                    <a:pt x="2676525" y="0"/>
                  </a:moveTo>
                  <a:lnTo>
                    <a:pt x="0" y="0"/>
                  </a:lnTo>
                  <a:lnTo>
                    <a:pt x="0" y="266699"/>
                  </a:lnTo>
                  <a:lnTo>
                    <a:pt x="2676525" y="266699"/>
                  </a:lnTo>
                  <a:lnTo>
                    <a:pt x="2676525"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14" name="object 14"/>
          <p:cNvSpPr txBox="1"/>
          <p:nvPr/>
        </p:nvSpPr>
        <p:spPr>
          <a:xfrm>
            <a:off x="3649516" y="2352701"/>
            <a:ext cx="1775702" cy="171201"/>
          </a:xfrm>
          <a:prstGeom prst="rect">
            <a:avLst/>
          </a:prstGeom>
        </p:spPr>
        <p:txBody>
          <a:bodyPr vert="horz" wrap="square" lIns="0" tIns="9525" rIns="0" bIns="0" rtlCol="0">
            <a:spAutoFit/>
          </a:bodyPr>
          <a:lstStyle/>
          <a:p>
            <a:pPr marL="28575" marR="0" lvl="0" indent="0" algn="l" defTabSz="914400" rtl="0" eaLnBrk="1" fontAlgn="base" latinLnBrk="0" hangingPunct="1">
              <a:lnSpc>
                <a:spcPct val="100000"/>
              </a:lnSpc>
              <a:spcBef>
                <a:spcPts val="75"/>
              </a:spcBef>
              <a:spcAft>
                <a:spcPct val="0"/>
              </a:spcAft>
              <a:buClrTx/>
              <a:buSzTx/>
              <a:buFontTx/>
              <a:buNone/>
              <a:tabLst/>
              <a:defRPr/>
            </a:pPr>
            <a:r>
              <a:rPr kumimoji="0" sz="1050" b="1" i="0" u="none" strike="noStrike" kern="1200" cap="none" spc="0" normalizeH="0" baseline="0" noProof="0" dirty="0">
                <a:ln>
                  <a:noFill/>
                </a:ln>
                <a:solidFill>
                  <a:prstClr val="black"/>
                </a:solidFill>
                <a:effectLst/>
                <a:uLnTx/>
                <a:uFillTx/>
                <a:latin typeface="Arial"/>
                <a:ea typeface="+mn-ea"/>
                <a:cs typeface="Arial"/>
              </a:rPr>
              <a:t>Perform</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0" normalizeH="0" baseline="0" noProof="0" dirty="0">
                <a:ln>
                  <a:noFill/>
                </a:ln>
                <a:solidFill>
                  <a:prstClr val="black"/>
                </a:solidFill>
                <a:effectLst/>
                <a:uLnTx/>
                <a:uFillTx/>
                <a:latin typeface="Arial"/>
                <a:ea typeface="+mn-ea"/>
                <a:cs typeface="Arial"/>
              </a:rPr>
              <a:t>E-Step</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Arial"/>
                <a:ea typeface="+mn-ea"/>
                <a:cs typeface="Arial"/>
              </a:rPr>
              <a:t>Given</a:t>
            </a:r>
            <a:r>
              <a:rPr kumimoji="0" sz="1050" b="1" i="0" u="none" strike="noStrike" kern="1200" cap="none" spc="8" normalizeH="0" baseline="0" noProof="0" dirty="0">
                <a:ln>
                  <a:noFill/>
                </a:ln>
                <a:solidFill>
                  <a:prstClr val="black"/>
                </a:solidFill>
                <a:effectLst/>
                <a:uLnTx/>
                <a:uFillTx/>
                <a:latin typeface="Arial"/>
                <a:ea typeface="+mn-ea"/>
                <a:cs typeface="Arial"/>
              </a:rPr>
              <a:t> </a:t>
            </a:r>
            <a:r>
              <a:rPr kumimoji="0" sz="1050" b="1" i="0" u="none" strike="noStrike" kern="1200" cap="none" spc="-15" normalizeH="0" baseline="0" noProof="0" dirty="0">
                <a:ln>
                  <a:noFill/>
                </a:ln>
                <a:solidFill>
                  <a:prstClr val="black"/>
                </a:solidFill>
                <a:effectLst/>
                <a:uLnTx/>
                <a:uFillTx/>
                <a:latin typeface="Cambria Math"/>
                <a:ea typeface="+mn-ea"/>
                <a:cs typeface="Cambria Math"/>
              </a:rPr>
              <a:t>𝛾</a:t>
            </a:r>
            <a:r>
              <a:rPr kumimoji="0" sz="1050" b="1" i="0" u="none" strike="noStrike" kern="1200" cap="none" spc="-15" normalizeH="0" baseline="0" noProof="0" dirty="0">
                <a:ln>
                  <a:noFill/>
                </a:ln>
                <a:solidFill>
                  <a:prstClr val="black"/>
                </a:solidFill>
                <a:effectLst/>
                <a:uLnTx/>
                <a:uFillTx/>
                <a:latin typeface="Arial"/>
                <a:ea typeface="+mn-ea"/>
                <a:cs typeface="Arial"/>
              </a:rPr>
              <a:t>(z</a:t>
            </a:r>
            <a:r>
              <a:rPr kumimoji="0" sz="1050" b="1" i="0" u="none" strike="noStrike" kern="1200" cap="none" spc="-23" normalizeH="0" baseline="-18518" noProof="0" dirty="0">
                <a:ln>
                  <a:noFill/>
                </a:ln>
                <a:solidFill>
                  <a:prstClr val="black"/>
                </a:solidFill>
                <a:effectLst/>
                <a:uLnTx/>
                <a:uFillTx/>
                <a:latin typeface="Arial"/>
                <a:ea typeface="+mn-ea"/>
                <a:cs typeface="Arial"/>
              </a:rPr>
              <a:t>k</a:t>
            </a:r>
            <a:r>
              <a:rPr kumimoji="0" sz="1050" b="1" i="0" u="none" strike="noStrike" kern="1200" cap="none" spc="-15" normalizeH="0" baseline="0" noProof="0" dirty="0">
                <a:ln>
                  <a:noFill/>
                </a:ln>
                <a:solidFill>
                  <a:prstClr val="black"/>
                </a:solidFill>
                <a:effectLst/>
                <a:uLnTx/>
                <a:uFillTx/>
                <a:latin typeface="Arial"/>
                <a:ea typeface="+mn-ea"/>
                <a:cs typeface="Arial"/>
              </a:rPr>
              <a:t>)</a:t>
            </a:r>
            <a:endParaRPr kumimoji="0" sz="1050" b="1" i="0" u="none" strike="noStrike" kern="1200" cap="none" spc="0" normalizeH="0" baseline="0" noProof="0" dirty="0">
              <a:ln>
                <a:noFill/>
              </a:ln>
              <a:solidFill>
                <a:prstClr val="black"/>
              </a:solidFill>
              <a:effectLst/>
              <a:uLnTx/>
              <a:uFillTx/>
              <a:latin typeface="Arial"/>
              <a:ea typeface="+mn-ea"/>
              <a:cs typeface="Arial"/>
            </a:endParaRPr>
          </a:p>
        </p:txBody>
      </p:sp>
      <p:sp>
        <p:nvSpPr>
          <p:cNvPr id="15" name="object 15"/>
          <p:cNvSpPr txBox="1"/>
          <p:nvPr/>
        </p:nvSpPr>
        <p:spPr>
          <a:xfrm>
            <a:off x="2714437" y="4842891"/>
            <a:ext cx="3000563" cy="932948"/>
          </a:xfrm>
          <a:prstGeom prst="rect">
            <a:avLst/>
          </a:prstGeom>
        </p:spPr>
        <p:txBody>
          <a:bodyPr vert="horz" wrap="square" lIns="0" tIns="9525" rIns="0" bIns="0" rtlCol="0">
            <a:spAutoFit/>
          </a:bodyPr>
          <a:lstStyle/>
          <a:p>
            <a:pPr marL="795338" marR="0" lvl="0" indent="0" algn="l" defTabSz="914400" rtl="0" eaLnBrk="1" fontAlgn="base" latinLnBrk="0" hangingPunct="1">
              <a:lnSpc>
                <a:spcPct val="100000"/>
              </a:lnSpc>
              <a:spcBef>
                <a:spcPts val="75"/>
              </a:spcBef>
              <a:spcAft>
                <a:spcPct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Arial"/>
                <a:ea typeface="+mn-ea"/>
                <a:cs typeface="Arial"/>
              </a:rPr>
              <a:t>Perform</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75" normalizeH="0" baseline="0" noProof="0" dirty="0">
                <a:ln>
                  <a:noFill/>
                </a:ln>
                <a:solidFill>
                  <a:prstClr val="black"/>
                </a:solidFill>
                <a:effectLst/>
                <a:uLnTx/>
                <a:uFillTx/>
                <a:latin typeface="Arial"/>
                <a:ea typeface="+mn-ea"/>
                <a:cs typeface="Arial"/>
              </a:rPr>
              <a:t>M-</a:t>
            </a:r>
            <a:r>
              <a:rPr kumimoji="0" sz="1200" b="1" i="0" u="none" strike="noStrike" kern="1200" cap="none" spc="0" normalizeH="0" baseline="0" noProof="0" dirty="0">
                <a:ln>
                  <a:noFill/>
                </a:ln>
                <a:solidFill>
                  <a:prstClr val="black"/>
                </a:solidFill>
                <a:effectLst/>
                <a:uLnTx/>
                <a:uFillTx/>
                <a:latin typeface="Arial"/>
                <a:ea typeface="+mn-ea"/>
                <a:cs typeface="Arial"/>
              </a:rPr>
              <a:t>Step</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1" i="0" u="none" strike="noStrike" kern="1200" cap="none" spc="-15" normalizeH="0" baseline="0" noProof="0" dirty="0">
                <a:ln>
                  <a:noFill/>
                </a:ln>
                <a:solidFill>
                  <a:prstClr val="black"/>
                </a:solidFill>
                <a:effectLst/>
                <a:uLnTx/>
                <a:uFillTx/>
                <a:latin typeface="Arial"/>
                <a:ea typeface="+mn-ea"/>
                <a:cs typeface="Arial"/>
              </a:rPr>
              <a:t>Given</a:t>
            </a:r>
            <a:r>
              <a:rPr kumimoji="0" sz="1200" b="1"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8" normalizeH="0" baseline="0" noProof="0" dirty="0">
                <a:ln>
                  <a:noFill/>
                </a:ln>
                <a:solidFill>
                  <a:prstClr val="black"/>
                </a:solidFill>
                <a:effectLst/>
                <a:uLnTx/>
                <a:uFillTx/>
                <a:latin typeface="Arial"/>
                <a:ea typeface="+mn-ea"/>
                <a:cs typeface="Arial"/>
              </a:rPr>
              <a:t> </a:t>
            </a:r>
            <a:r>
              <a:rPr kumimoji="0" sz="1200" b="0" i="0" u="none" strike="noStrike" kern="1200" cap="none" spc="-19"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19" normalizeH="0" baseline="0" noProof="0" dirty="0">
                <a:ln>
                  <a:noFill/>
                </a:ln>
                <a:solidFill>
                  <a:prstClr val="black"/>
                </a:solidFill>
                <a:effectLst/>
                <a:uLnTx/>
                <a:uFillTx/>
                <a:latin typeface="Arial"/>
                <a:ea typeface="+mn-ea"/>
                <a:cs typeface="Arial"/>
              </a:rPr>
              <a:t>,Σ</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base" latinLnBrk="0" hangingPunct="1">
              <a:lnSpc>
                <a:spcPct val="100000"/>
              </a:lnSpc>
              <a:spcBef>
                <a:spcPts val="38"/>
              </a:spcBef>
              <a:spcAft>
                <a:spcPct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8" normalizeH="0" baseline="0" noProof="0" dirty="0" smtClean="0">
                <a:ln>
                  <a:noFill/>
                </a:ln>
                <a:solidFill>
                  <a:prstClr val="black"/>
                </a:solidFill>
                <a:effectLst/>
                <a:uLnTx/>
                <a:uFillTx/>
                <a:latin typeface="Arial"/>
                <a:ea typeface="+mn-ea"/>
                <a:cs typeface="Arial"/>
              </a:rPr>
              <a:t>          </a:t>
            </a:r>
            <a:r>
              <a:rPr kumimoji="0" sz="1200" b="0" i="1" u="none" strike="noStrike" kern="1200" cap="none" spc="-8" normalizeH="0" baseline="0" noProof="0" dirty="0" smtClean="0">
                <a:ln>
                  <a:noFill/>
                </a:ln>
                <a:solidFill>
                  <a:prstClr val="black"/>
                </a:solidFill>
                <a:effectLst/>
                <a:uLnTx/>
                <a:uFillTx/>
                <a:latin typeface="Arial"/>
                <a:ea typeface="+mn-ea"/>
                <a:cs typeface="Arial"/>
              </a:rPr>
              <a:t>Repeat</a:t>
            </a:r>
            <a:r>
              <a:rPr kumimoji="0" sz="1200" b="0" i="1" u="none" strike="noStrike" kern="1200" cap="none" spc="-23" normalizeH="0" baseline="0" noProof="0" dirty="0" smtClean="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Until</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lang="en-US" sz="1200" b="0" i="1" u="none" strike="noStrike" kern="1200" cap="none" spc="-11" normalizeH="0" baseline="0" noProof="0" dirty="0" smtClean="0">
                <a:ln>
                  <a:noFill/>
                </a:ln>
                <a:solidFill>
                  <a:prstClr val="black"/>
                </a:solidFill>
                <a:effectLst/>
                <a:uLnTx/>
                <a:uFillTx/>
                <a:latin typeface="Arial"/>
                <a:ea typeface="+mn-ea"/>
                <a:cs typeface="Arial"/>
              </a:rPr>
              <a:t>                                   </a:t>
            </a:r>
          </a:p>
          <a:p>
            <a:pPr marL="9525"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11" normalizeH="0" baseline="0" noProof="0" dirty="0">
                <a:ln>
                  <a:noFill/>
                </a:ln>
                <a:solidFill>
                  <a:prstClr val="black"/>
                </a:solidFill>
                <a:effectLst/>
                <a:uLnTx/>
                <a:uFillTx/>
                <a:latin typeface="Arial"/>
                <a:ea typeface="+mn-ea"/>
                <a:cs typeface="Arial"/>
              </a:rPr>
              <a:t> </a:t>
            </a:r>
            <a:r>
              <a:rPr kumimoji="0" lang="en-US" sz="1200" b="0" i="1" u="none" strike="noStrike" kern="1200" cap="none" spc="-11" normalizeH="0" baseline="0" noProof="0" dirty="0" smtClean="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Arial"/>
                <a:ea typeface="+mn-ea"/>
                <a:cs typeface="Arial"/>
              </a:rPr>
              <a:t>Convergence</a:t>
            </a:r>
          </a:p>
        </p:txBody>
      </p:sp>
      <p:sp>
        <p:nvSpPr>
          <p:cNvPr id="16" name="object 16"/>
          <p:cNvSpPr/>
          <p:nvPr/>
        </p:nvSpPr>
        <p:spPr>
          <a:xfrm>
            <a:off x="2838262" y="1796738"/>
            <a:ext cx="2064544" cy="171450"/>
          </a:xfrm>
          <a:custGeom>
            <a:avLst/>
            <a:gdLst/>
            <a:ahLst/>
            <a:cxnLst/>
            <a:rect l="l" t="t" r="r" b="b"/>
            <a:pathLst>
              <a:path w="2752725" h="228600">
                <a:moveTo>
                  <a:pt x="2752724" y="0"/>
                </a:moveTo>
                <a:lnTo>
                  <a:pt x="0" y="0"/>
                </a:lnTo>
                <a:lnTo>
                  <a:pt x="0" y="228600"/>
                </a:lnTo>
                <a:lnTo>
                  <a:pt x="2752724" y="228600"/>
                </a:lnTo>
                <a:lnTo>
                  <a:pt x="2752724" y="0"/>
                </a:lnTo>
                <a:close/>
              </a:path>
            </a:pathLst>
          </a:custGeom>
          <a:solidFill>
            <a:srgbClr val="FF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17" name="object 17"/>
          <p:cNvSpPr txBox="1"/>
          <p:nvPr/>
        </p:nvSpPr>
        <p:spPr>
          <a:xfrm>
            <a:off x="2838262" y="1596713"/>
            <a:ext cx="1275398" cy="179536"/>
          </a:xfrm>
          <a:prstGeom prst="rect">
            <a:avLst/>
          </a:prstGeom>
          <a:solidFill>
            <a:srgbClr val="FFFF00"/>
          </a:solidFill>
        </p:spPr>
        <p:txBody>
          <a:bodyPr vert="horz" wrap="square" lIns="0" tIns="0" rIns="0" bIns="0" rtlCol="0">
            <a:spAutoFit/>
          </a:bodyPr>
          <a:lstStyle/>
          <a:p>
            <a:pPr marL="0" marR="0" lvl="0" indent="0" algn="l" defTabSz="914400" rtl="0" eaLnBrk="1" fontAlgn="base" latinLnBrk="0" hangingPunct="1">
              <a:lnSpc>
                <a:spcPts val="1436"/>
              </a:lnSpc>
              <a:spcBef>
                <a:spcPct val="0"/>
              </a:spcBef>
              <a:spcAft>
                <a:spcPct val="0"/>
              </a:spcAft>
              <a:buClrTx/>
              <a:buSzTx/>
              <a:buFontTx/>
              <a:buNone/>
              <a:tabLst/>
              <a:defRPr/>
            </a:pPr>
            <a:r>
              <a:rPr kumimoji="0" sz="1200" b="0" i="1" u="none" strike="noStrike" kern="1200" cap="none" spc="-15" normalizeH="0" baseline="0" noProof="0" dirty="0">
                <a:ln>
                  <a:noFill/>
                </a:ln>
                <a:solidFill>
                  <a:prstClr val="black"/>
                </a:solidFill>
                <a:effectLst/>
                <a:uLnTx/>
                <a:uFillTx/>
                <a:latin typeface="Arial"/>
                <a:ea typeface="+mn-ea"/>
                <a:cs typeface="Arial"/>
              </a:rPr>
              <a:t>Initialize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𝝿</a:t>
            </a:r>
            <a:r>
              <a:rPr kumimoji="0" sz="1200" b="0" i="0" u="none" strike="noStrike" kern="1200" cap="none" spc="0" normalizeH="0" baseline="0" noProof="0" dirty="0">
                <a:ln>
                  <a:noFill/>
                </a:ln>
                <a:solidFill>
                  <a:prstClr val="black"/>
                </a:solidFill>
                <a:effectLst/>
                <a:uLnTx/>
                <a:uFillTx/>
                <a:latin typeface="Arial"/>
                <a:ea typeface="+mn-ea"/>
                <a:cs typeface="Arial"/>
              </a:rPr>
              <a:t>,</a:t>
            </a:r>
            <a:r>
              <a:rPr kumimoji="0" sz="1200" b="0" i="0" u="none" strike="noStrike" kern="1200" cap="none" spc="-11" normalizeH="0" baseline="0" noProof="0" dirty="0">
                <a:ln>
                  <a:noFill/>
                </a:ln>
                <a:solidFill>
                  <a:prstClr val="black"/>
                </a:solidFill>
                <a:effectLst/>
                <a:uLnTx/>
                <a:uFillTx/>
                <a:latin typeface="Arial"/>
                <a:ea typeface="+mn-ea"/>
                <a:cs typeface="Arial"/>
              </a:rPr>
              <a:t> </a:t>
            </a:r>
            <a:r>
              <a:rPr kumimoji="0" sz="1200" b="0" i="0" u="none" strike="noStrike" kern="1200" cap="none" spc="0" normalizeH="0" baseline="0" noProof="0" dirty="0">
                <a:ln>
                  <a:noFill/>
                </a:ln>
                <a:solidFill>
                  <a:prstClr val="black"/>
                </a:solidFill>
                <a:effectLst/>
                <a:uLnTx/>
                <a:uFillTx/>
                <a:latin typeface="Cambria Math"/>
                <a:ea typeface="+mn-ea"/>
                <a:cs typeface="Cambria Math"/>
              </a:rPr>
              <a:t>𝜇</a:t>
            </a:r>
            <a:r>
              <a:rPr kumimoji="0" sz="1200" b="0" i="0" u="none" strike="noStrike" kern="1200" cap="none" spc="0" normalizeH="0" baseline="0" noProof="0" dirty="0">
                <a:ln>
                  <a:noFill/>
                </a:ln>
                <a:solidFill>
                  <a:prstClr val="black"/>
                </a:solidFill>
                <a:effectLst/>
                <a:uLnTx/>
                <a:uFillTx/>
                <a:latin typeface="Arial"/>
                <a:ea typeface="+mn-ea"/>
                <a:cs typeface="Arial"/>
              </a:rPr>
              <a:t>,Σ</a:t>
            </a:r>
            <a:r>
              <a:rPr kumimoji="0" sz="1200" b="0" i="0"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19" normalizeH="0" baseline="0" noProof="0" dirty="0">
                <a:ln>
                  <a:noFill/>
                </a:ln>
                <a:solidFill>
                  <a:prstClr val="black"/>
                </a:solidFill>
                <a:effectLst/>
                <a:uLnTx/>
                <a:uFillTx/>
                <a:latin typeface="Arial"/>
                <a:ea typeface="+mn-ea"/>
                <a:cs typeface="Arial"/>
              </a:rPr>
              <a:t>and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8"/>
          <p:cNvSpPr txBox="1"/>
          <p:nvPr/>
        </p:nvSpPr>
        <p:spPr>
          <a:xfrm>
            <a:off x="2838262" y="1796738"/>
            <a:ext cx="2074069" cy="179536"/>
          </a:xfrm>
          <a:prstGeom prst="rect">
            <a:avLst/>
          </a:prstGeom>
        </p:spPr>
        <p:txBody>
          <a:bodyPr vert="horz" wrap="square" lIns="0" tIns="0" rIns="0" bIns="0" rtlCol="0">
            <a:spAutoFit/>
          </a:bodyPr>
          <a:lstStyle/>
          <a:p>
            <a:pPr marL="0" marR="0" lvl="0" indent="0" algn="l" defTabSz="914400" rtl="0" eaLnBrk="1" fontAlgn="base" latinLnBrk="0" hangingPunct="1">
              <a:lnSpc>
                <a:spcPts val="1350"/>
              </a:lnSpc>
              <a:spcBef>
                <a:spcPct val="0"/>
              </a:spcBef>
              <a:spcAft>
                <a:spcPct val="0"/>
              </a:spcAft>
              <a:buClrTx/>
              <a:buSzTx/>
              <a:buFontTx/>
              <a:buNone/>
              <a:tabLst/>
              <a:defRPr/>
            </a:pPr>
            <a:r>
              <a:rPr kumimoji="0" sz="1200" b="0" i="1" u="none" strike="noStrike" kern="1200" cap="none" spc="0" normalizeH="0" baseline="0" noProof="0" dirty="0">
                <a:ln>
                  <a:noFill/>
                </a:ln>
                <a:solidFill>
                  <a:prstClr val="black"/>
                </a:solidFill>
                <a:effectLst/>
                <a:uLnTx/>
                <a:uFillTx/>
                <a:latin typeface="Arial"/>
                <a:ea typeface="+mn-ea"/>
                <a:cs typeface="Arial"/>
              </a:rPr>
              <a:t>also</a:t>
            </a:r>
            <a:r>
              <a:rPr kumimoji="0" sz="1200" b="0" i="1" u="none" strike="noStrike" kern="1200" cap="none" spc="-23" normalizeH="0" baseline="0" noProof="0" dirty="0">
                <a:ln>
                  <a:noFill/>
                </a:ln>
                <a:solidFill>
                  <a:prstClr val="black"/>
                </a:solidFill>
                <a:effectLst/>
                <a:uLnTx/>
                <a:uFillTx/>
                <a:latin typeface="Arial"/>
                <a:ea typeface="+mn-ea"/>
                <a:cs typeface="Arial"/>
              </a:rPr>
              <a:t> </a:t>
            </a:r>
            <a:r>
              <a:rPr kumimoji="0" sz="1200" b="0" i="1" u="none" strike="noStrike" kern="1200" cap="none" spc="-15" normalizeH="0" baseline="0" noProof="0" dirty="0">
                <a:ln>
                  <a:noFill/>
                </a:ln>
                <a:solidFill>
                  <a:prstClr val="black"/>
                </a:solidFill>
                <a:effectLst/>
                <a:uLnTx/>
                <a:uFillTx/>
                <a:latin typeface="Arial"/>
                <a:ea typeface="+mn-ea"/>
                <a:cs typeface="Arial"/>
              </a:rPr>
              <a:t>evaluate</a:t>
            </a:r>
            <a:r>
              <a:rPr kumimoji="0" sz="1200" b="0" i="1" u="none" strike="noStrike" kern="1200" cap="none" spc="-11"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the</a:t>
            </a:r>
            <a:r>
              <a:rPr kumimoji="0" sz="1200" b="0" i="1" u="none" strike="noStrike" kern="1200" cap="none" spc="-15" normalizeH="0" baseline="0" noProof="0" dirty="0">
                <a:ln>
                  <a:noFill/>
                </a:ln>
                <a:solidFill>
                  <a:prstClr val="black"/>
                </a:solidFill>
                <a:effectLst/>
                <a:uLnTx/>
                <a:uFillTx/>
                <a:latin typeface="Arial"/>
                <a:ea typeface="+mn-ea"/>
                <a:cs typeface="Arial"/>
              </a:rPr>
              <a:t> </a:t>
            </a:r>
            <a:r>
              <a:rPr kumimoji="0" sz="1200" b="0" i="1" u="none" strike="noStrike" kern="1200" cap="none" spc="0" normalizeH="0" baseline="0" noProof="0" dirty="0">
                <a:ln>
                  <a:noFill/>
                </a:ln>
                <a:solidFill>
                  <a:prstClr val="black"/>
                </a:solidFill>
                <a:effectLst/>
                <a:uLnTx/>
                <a:uFillTx/>
                <a:latin typeface="Arial"/>
                <a:ea typeface="+mn-ea"/>
                <a:cs typeface="Arial"/>
              </a:rPr>
              <a:t>log</a:t>
            </a:r>
            <a:r>
              <a:rPr kumimoji="0" sz="1200" b="0" i="1" u="none" strike="noStrike" kern="1200" cap="none" spc="-19" normalizeH="0" baseline="0" noProof="0" dirty="0">
                <a:ln>
                  <a:noFill/>
                </a:ln>
                <a:solidFill>
                  <a:prstClr val="black"/>
                </a:solidFill>
                <a:effectLst/>
                <a:uLnTx/>
                <a:uFillTx/>
                <a:latin typeface="Arial"/>
                <a:ea typeface="+mn-ea"/>
                <a:cs typeface="Arial"/>
              </a:rPr>
              <a:t> </a:t>
            </a:r>
            <a:r>
              <a:rPr kumimoji="0" sz="1200" b="0" i="1" u="none" strike="noStrike" kern="1200" cap="none" spc="-8" normalizeH="0" baseline="0" noProof="0" dirty="0">
                <a:ln>
                  <a:noFill/>
                </a:ln>
                <a:solidFill>
                  <a:prstClr val="black"/>
                </a:solidFill>
                <a:effectLst/>
                <a:uLnTx/>
                <a:uFillTx/>
                <a:latin typeface="Arial"/>
                <a:ea typeface="+mn-ea"/>
                <a:cs typeface="Arial"/>
              </a:rPr>
              <a:t>likelihood</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9" name="object 19"/>
          <p:cNvGrpSpPr/>
          <p:nvPr/>
        </p:nvGrpSpPr>
        <p:grpSpPr>
          <a:xfrm>
            <a:off x="138757" y="1908160"/>
            <a:ext cx="4165283" cy="3866198"/>
            <a:chOff x="185009" y="1401214"/>
            <a:chExt cx="5553710" cy="5154930"/>
          </a:xfrm>
        </p:grpSpPr>
        <p:pic>
          <p:nvPicPr>
            <p:cNvPr id="20" name="object 20"/>
            <p:cNvPicPr/>
            <p:nvPr/>
          </p:nvPicPr>
          <p:blipFill>
            <a:blip r:embed="rId7" cstate="print"/>
            <a:stretch>
              <a:fillRect/>
            </a:stretch>
          </p:blipFill>
          <p:spPr>
            <a:xfrm>
              <a:off x="237743" y="2331719"/>
              <a:ext cx="5394959" cy="2258567"/>
            </a:xfrm>
            <a:prstGeom prst="rect">
              <a:avLst/>
            </a:prstGeom>
          </p:spPr>
        </p:pic>
        <p:sp>
          <p:nvSpPr>
            <p:cNvPr id="21" name="object 21"/>
            <p:cNvSpPr/>
            <p:nvPr/>
          </p:nvSpPr>
          <p:spPr>
            <a:xfrm>
              <a:off x="199297" y="1415502"/>
              <a:ext cx="5525135" cy="5126355"/>
            </a:xfrm>
            <a:custGeom>
              <a:avLst/>
              <a:gdLst/>
              <a:ahLst/>
              <a:cxnLst/>
              <a:rect l="l" t="t" r="r" b="b"/>
              <a:pathLst>
                <a:path w="5525135" h="5126355">
                  <a:moveTo>
                    <a:pt x="823319" y="161948"/>
                  </a:moveTo>
                  <a:lnTo>
                    <a:pt x="787445" y="186065"/>
                  </a:lnTo>
                  <a:lnTo>
                    <a:pt x="751808" y="212862"/>
                  </a:lnTo>
                  <a:lnTo>
                    <a:pt x="716454" y="242169"/>
                  </a:lnTo>
                  <a:lnTo>
                    <a:pt x="681430" y="273818"/>
                  </a:lnTo>
                  <a:lnTo>
                    <a:pt x="646782" y="307641"/>
                  </a:lnTo>
                  <a:lnTo>
                    <a:pt x="612556" y="343469"/>
                  </a:lnTo>
                  <a:lnTo>
                    <a:pt x="578798" y="381133"/>
                  </a:lnTo>
                  <a:lnTo>
                    <a:pt x="545555" y="420466"/>
                  </a:lnTo>
                  <a:lnTo>
                    <a:pt x="512873" y="461299"/>
                  </a:lnTo>
                  <a:lnTo>
                    <a:pt x="480797" y="503463"/>
                  </a:lnTo>
                  <a:lnTo>
                    <a:pt x="449375" y="546790"/>
                  </a:lnTo>
                  <a:lnTo>
                    <a:pt x="418653" y="591112"/>
                  </a:lnTo>
                  <a:lnTo>
                    <a:pt x="388676" y="636260"/>
                  </a:lnTo>
                  <a:lnTo>
                    <a:pt x="359492" y="682066"/>
                  </a:lnTo>
                  <a:lnTo>
                    <a:pt x="331145" y="728360"/>
                  </a:lnTo>
                  <a:lnTo>
                    <a:pt x="303684" y="774976"/>
                  </a:lnTo>
                  <a:lnTo>
                    <a:pt x="277153" y="821744"/>
                  </a:lnTo>
                  <a:lnTo>
                    <a:pt x="251599" y="868496"/>
                  </a:lnTo>
                  <a:lnTo>
                    <a:pt x="227068" y="915064"/>
                  </a:lnTo>
                  <a:lnTo>
                    <a:pt x="203607" y="961278"/>
                  </a:lnTo>
                  <a:lnTo>
                    <a:pt x="181261" y="1006972"/>
                  </a:lnTo>
                  <a:lnTo>
                    <a:pt x="160078" y="1051975"/>
                  </a:lnTo>
                  <a:lnTo>
                    <a:pt x="140103" y="1096120"/>
                  </a:lnTo>
                  <a:lnTo>
                    <a:pt x="121382" y="1139239"/>
                  </a:lnTo>
                  <a:lnTo>
                    <a:pt x="103963" y="1181162"/>
                  </a:lnTo>
                  <a:lnTo>
                    <a:pt x="87890" y="1221723"/>
                  </a:lnTo>
                  <a:lnTo>
                    <a:pt x="69266" y="1273040"/>
                  </a:lnTo>
                  <a:lnTo>
                    <a:pt x="53279" y="1323537"/>
                  </a:lnTo>
                  <a:lnTo>
                    <a:pt x="39760" y="1373336"/>
                  </a:lnTo>
                  <a:lnTo>
                    <a:pt x="28540" y="1422562"/>
                  </a:lnTo>
                  <a:lnTo>
                    <a:pt x="19449" y="1471337"/>
                  </a:lnTo>
                  <a:lnTo>
                    <a:pt x="12317" y="1519785"/>
                  </a:lnTo>
                  <a:lnTo>
                    <a:pt x="6976" y="1568029"/>
                  </a:lnTo>
                  <a:lnTo>
                    <a:pt x="3255" y="1616192"/>
                  </a:lnTo>
                  <a:lnTo>
                    <a:pt x="986" y="1664398"/>
                  </a:lnTo>
                  <a:lnTo>
                    <a:pt x="0" y="1712769"/>
                  </a:lnTo>
                  <a:lnTo>
                    <a:pt x="125" y="1761431"/>
                  </a:lnTo>
                  <a:lnTo>
                    <a:pt x="1195" y="1810504"/>
                  </a:lnTo>
                  <a:lnTo>
                    <a:pt x="3038" y="1860114"/>
                  </a:lnTo>
                  <a:lnTo>
                    <a:pt x="5486" y="1910383"/>
                  </a:lnTo>
                  <a:lnTo>
                    <a:pt x="8369" y="1961435"/>
                  </a:lnTo>
                  <a:lnTo>
                    <a:pt x="11518" y="2013392"/>
                  </a:lnTo>
                  <a:lnTo>
                    <a:pt x="14764" y="2066379"/>
                  </a:lnTo>
                  <a:lnTo>
                    <a:pt x="17936" y="2120518"/>
                  </a:lnTo>
                  <a:lnTo>
                    <a:pt x="20866" y="2175933"/>
                  </a:lnTo>
                  <a:lnTo>
                    <a:pt x="23385" y="2232748"/>
                  </a:lnTo>
                  <a:lnTo>
                    <a:pt x="25111" y="2277574"/>
                  </a:lnTo>
                  <a:lnTo>
                    <a:pt x="26841" y="2323454"/>
                  </a:lnTo>
                  <a:lnTo>
                    <a:pt x="28616" y="2370302"/>
                  </a:lnTo>
                  <a:lnTo>
                    <a:pt x="30479" y="2418036"/>
                  </a:lnTo>
                  <a:lnTo>
                    <a:pt x="32470" y="2466573"/>
                  </a:lnTo>
                  <a:lnTo>
                    <a:pt x="34633" y="2515829"/>
                  </a:lnTo>
                  <a:lnTo>
                    <a:pt x="37008" y="2565722"/>
                  </a:lnTo>
                  <a:lnTo>
                    <a:pt x="39638" y="2616168"/>
                  </a:lnTo>
                  <a:lnTo>
                    <a:pt x="42564" y="2667084"/>
                  </a:lnTo>
                  <a:lnTo>
                    <a:pt x="45828" y="2718387"/>
                  </a:lnTo>
                  <a:lnTo>
                    <a:pt x="49473" y="2769994"/>
                  </a:lnTo>
                  <a:lnTo>
                    <a:pt x="53540" y="2821821"/>
                  </a:lnTo>
                  <a:lnTo>
                    <a:pt x="58070" y="2873785"/>
                  </a:lnTo>
                  <a:lnTo>
                    <a:pt x="63106" y="2925804"/>
                  </a:lnTo>
                  <a:lnTo>
                    <a:pt x="68690" y="2977793"/>
                  </a:lnTo>
                  <a:lnTo>
                    <a:pt x="74863" y="3029670"/>
                  </a:lnTo>
                  <a:lnTo>
                    <a:pt x="81667" y="3081352"/>
                  </a:lnTo>
                  <a:lnTo>
                    <a:pt x="89144" y="3132755"/>
                  </a:lnTo>
                  <a:lnTo>
                    <a:pt x="97337" y="3183797"/>
                  </a:lnTo>
                  <a:lnTo>
                    <a:pt x="106285" y="3234394"/>
                  </a:lnTo>
                  <a:lnTo>
                    <a:pt x="116033" y="3284462"/>
                  </a:lnTo>
                  <a:lnTo>
                    <a:pt x="126621" y="3333920"/>
                  </a:lnTo>
                  <a:lnTo>
                    <a:pt x="138091" y="3382682"/>
                  </a:lnTo>
                  <a:lnTo>
                    <a:pt x="150485" y="3430668"/>
                  </a:lnTo>
                  <a:lnTo>
                    <a:pt x="163845" y="3477792"/>
                  </a:lnTo>
                  <a:lnTo>
                    <a:pt x="178213" y="3523973"/>
                  </a:lnTo>
                  <a:lnTo>
                    <a:pt x="192975" y="3569760"/>
                  </a:lnTo>
                  <a:lnTo>
                    <a:pt x="207562" y="3615719"/>
                  </a:lnTo>
                  <a:lnTo>
                    <a:pt x="222088" y="3661788"/>
                  </a:lnTo>
                  <a:lnTo>
                    <a:pt x="236664" y="3707903"/>
                  </a:lnTo>
                  <a:lnTo>
                    <a:pt x="251404" y="3754003"/>
                  </a:lnTo>
                  <a:lnTo>
                    <a:pt x="266419" y="3800026"/>
                  </a:lnTo>
                  <a:lnTo>
                    <a:pt x="281821" y="3845908"/>
                  </a:lnTo>
                  <a:lnTo>
                    <a:pt x="297724" y="3891588"/>
                  </a:lnTo>
                  <a:lnTo>
                    <a:pt x="314238" y="3937003"/>
                  </a:lnTo>
                  <a:lnTo>
                    <a:pt x="331478" y="3982090"/>
                  </a:lnTo>
                  <a:lnTo>
                    <a:pt x="349554" y="4026788"/>
                  </a:lnTo>
                  <a:lnTo>
                    <a:pt x="368579" y="4071035"/>
                  </a:lnTo>
                  <a:lnTo>
                    <a:pt x="388666" y="4114766"/>
                  </a:lnTo>
                  <a:lnTo>
                    <a:pt x="409927" y="4157921"/>
                  </a:lnTo>
                  <a:lnTo>
                    <a:pt x="432474" y="4200437"/>
                  </a:lnTo>
                  <a:lnTo>
                    <a:pt x="456420" y="4242252"/>
                  </a:lnTo>
                  <a:lnTo>
                    <a:pt x="481876" y="4283303"/>
                  </a:lnTo>
                  <a:lnTo>
                    <a:pt x="508955" y="4323527"/>
                  </a:lnTo>
                  <a:lnTo>
                    <a:pt x="537770" y="4362863"/>
                  </a:lnTo>
                  <a:lnTo>
                    <a:pt x="568433" y="4401249"/>
                  </a:lnTo>
                  <a:lnTo>
                    <a:pt x="601055" y="4438620"/>
                  </a:lnTo>
                  <a:lnTo>
                    <a:pt x="635750" y="4474917"/>
                  </a:lnTo>
                  <a:lnTo>
                    <a:pt x="672630" y="4510075"/>
                  </a:lnTo>
                  <a:lnTo>
                    <a:pt x="711807" y="4544033"/>
                  </a:lnTo>
                  <a:lnTo>
                    <a:pt x="753393" y="4576728"/>
                  </a:lnTo>
                  <a:lnTo>
                    <a:pt x="797501" y="4608098"/>
                  </a:lnTo>
                  <a:lnTo>
                    <a:pt x="830341" y="4629725"/>
                  </a:lnTo>
                  <a:lnTo>
                    <a:pt x="864988" y="4651449"/>
                  </a:lnTo>
                  <a:lnTo>
                    <a:pt x="901355" y="4673225"/>
                  </a:lnTo>
                  <a:lnTo>
                    <a:pt x="939355" y="4695006"/>
                  </a:lnTo>
                  <a:lnTo>
                    <a:pt x="978902" y="4716749"/>
                  </a:lnTo>
                  <a:lnTo>
                    <a:pt x="1019907" y="4738406"/>
                  </a:lnTo>
                  <a:lnTo>
                    <a:pt x="1062284" y="4759933"/>
                  </a:lnTo>
                  <a:lnTo>
                    <a:pt x="1105946" y="4781285"/>
                  </a:lnTo>
                  <a:lnTo>
                    <a:pt x="1150805" y="4802415"/>
                  </a:lnTo>
                  <a:lnTo>
                    <a:pt x="1196775" y="4823279"/>
                  </a:lnTo>
                  <a:lnTo>
                    <a:pt x="1243768" y="4843830"/>
                  </a:lnTo>
                  <a:lnTo>
                    <a:pt x="1291696" y="4864024"/>
                  </a:lnTo>
                  <a:lnTo>
                    <a:pt x="1340474" y="4883815"/>
                  </a:lnTo>
                  <a:lnTo>
                    <a:pt x="1390014" y="4903157"/>
                  </a:lnTo>
                  <a:lnTo>
                    <a:pt x="1440229" y="4922006"/>
                  </a:lnTo>
                  <a:lnTo>
                    <a:pt x="1491031" y="4940315"/>
                  </a:lnTo>
                  <a:lnTo>
                    <a:pt x="1542334" y="4958039"/>
                  </a:lnTo>
                  <a:lnTo>
                    <a:pt x="1594050" y="4975132"/>
                  </a:lnTo>
                  <a:lnTo>
                    <a:pt x="1646093" y="4991551"/>
                  </a:lnTo>
                  <a:lnTo>
                    <a:pt x="1698374" y="5007247"/>
                  </a:lnTo>
                  <a:lnTo>
                    <a:pt x="1750808" y="5022177"/>
                  </a:lnTo>
                  <a:lnTo>
                    <a:pt x="1803306" y="5036295"/>
                  </a:lnTo>
                  <a:lnTo>
                    <a:pt x="1855783" y="5049556"/>
                  </a:lnTo>
                  <a:lnTo>
                    <a:pt x="1908150" y="5061913"/>
                  </a:lnTo>
                  <a:lnTo>
                    <a:pt x="1960320" y="5073322"/>
                  </a:lnTo>
                  <a:lnTo>
                    <a:pt x="2012207" y="5083737"/>
                  </a:lnTo>
                  <a:lnTo>
                    <a:pt x="2063723" y="5093112"/>
                  </a:lnTo>
                  <a:lnTo>
                    <a:pt x="2114781" y="5101403"/>
                  </a:lnTo>
                  <a:lnTo>
                    <a:pt x="2165295" y="5108563"/>
                  </a:lnTo>
                  <a:lnTo>
                    <a:pt x="2215176" y="5114547"/>
                  </a:lnTo>
                  <a:lnTo>
                    <a:pt x="2264338" y="5119310"/>
                  </a:lnTo>
                  <a:lnTo>
                    <a:pt x="2312694" y="5122807"/>
                  </a:lnTo>
                  <a:lnTo>
                    <a:pt x="2360156" y="5124991"/>
                  </a:lnTo>
                  <a:lnTo>
                    <a:pt x="2406638" y="5125818"/>
                  </a:lnTo>
                  <a:lnTo>
                    <a:pt x="2452052" y="5125241"/>
                  </a:lnTo>
                  <a:lnTo>
                    <a:pt x="2496311" y="5123217"/>
                  </a:lnTo>
                  <a:lnTo>
                    <a:pt x="2539328" y="5119698"/>
                  </a:lnTo>
                  <a:lnTo>
                    <a:pt x="2586754" y="5113834"/>
                  </a:lnTo>
                  <a:lnTo>
                    <a:pt x="2634010" y="5105897"/>
                  </a:lnTo>
                  <a:lnTo>
                    <a:pt x="2681082" y="5095969"/>
                  </a:lnTo>
                  <a:lnTo>
                    <a:pt x="2727955" y="5084135"/>
                  </a:lnTo>
                  <a:lnTo>
                    <a:pt x="2774613" y="5070480"/>
                  </a:lnTo>
                  <a:lnTo>
                    <a:pt x="2821041" y="5055089"/>
                  </a:lnTo>
                  <a:lnTo>
                    <a:pt x="2867225" y="5038044"/>
                  </a:lnTo>
                  <a:lnTo>
                    <a:pt x="2913149" y="5019432"/>
                  </a:lnTo>
                  <a:lnTo>
                    <a:pt x="2958798" y="4999336"/>
                  </a:lnTo>
                  <a:lnTo>
                    <a:pt x="3004157" y="4977840"/>
                  </a:lnTo>
                  <a:lnTo>
                    <a:pt x="3049212" y="4955030"/>
                  </a:lnTo>
                  <a:lnTo>
                    <a:pt x="3093946" y="4930989"/>
                  </a:lnTo>
                  <a:lnTo>
                    <a:pt x="3138346" y="4905802"/>
                  </a:lnTo>
                  <a:lnTo>
                    <a:pt x="3182395" y="4879554"/>
                  </a:lnTo>
                  <a:lnTo>
                    <a:pt x="3226079" y="4852328"/>
                  </a:lnTo>
                  <a:lnTo>
                    <a:pt x="3269383" y="4824209"/>
                  </a:lnTo>
                  <a:lnTo>
                    <a:pt x="3312291" y="4795282"/>
                  </a:lnTo>
                  <a:lnTo>
                    <a:pt x="3354789" y="4765631"/>
                  </a:lnTo>
                  <a:lnTo>
                    <a:pt x="3396862" y="4735340"/>
                  </a:lnTo>
                  <a:lnTo>
                    <a:pt x="3438493" y="4704494"/>
                  </a:lnTo>
                  <a:lnTo>
                    <a:pt x="3479670" y="4673177"/>
                  </a:lnTo>
                  <a:lnTo>
                    <a:pt x="3520375" y="4641473"/>
                  </a:lnTo>
                  <a:lnTo>
                    <a:pt x="3560595" y="4609468"/>
                  </a:lnTo>
                  <a:lnTo>
                    <a:pt x="3600314" y="4577245"/>
                  </a:lnTo>
                  <a:lnTo>
                    <a:pt x="3639517" y="4544889"/>
                  </a:lnTo>
                  <a:lnTo>
                    <a:pt x="3678189" y="4512484"/>
                  </a:lnTo>
                  <a:lnTo>
                    <a:pt x="3716315" y="4480115"/>
                  </a:lnTo>
                  <a:lnTo>
                    <a:pt x="3753880" y="4447865"/>
                  </a:lnTo>
                  <a:lnTo>
                    <a:pt x="3790868" y="4415820"/>
                  </a:lnTo>
                  <a:lnTo>
                    <a:pt x="3827266" y="4384064"/>
                  </a:lnTo>
                  <a:lnTo>
                    <a:pt x="3863057" y="4352681"/>
                  </a:lnTo>
                  <a:lnTo>
                    <a:pt x="3898226" y="4321756"/>
                  </a:lnTo>
                  <a:lnTo>
                    <a:pt x="3932759" y="4291373"/>
                  </a:lnTo>
                  <a:lnTo>
                    <a:pt x="3971151" y="4256818"/>
                  </a:lnTo>
                  <a:lnTo>
                    <a:pt x="4008501" y="4221638"/>
                  </a:lnTo>
                  <a:lnTo>
                    <a:pt x="4044858" y="4185860"/>
                  </a:lnTo>
                  <a:lnTo>
                    <a:pt x="4080268" y="4149512"/>
                  </a:lnTo>
                  <a:lnTo>
                    <a:pt x="4114779" y="4112620"/>
                  </a:lnTo>
                  <a:lnTo>
                    <a:pt x="4148439" y="4075211"/>
                  </a:lnTo>
                  <a:lnTo>
                    <a:pt x="4181296" y="4037312"/>
                  </a:lnTo>
                  <a:lnTo>
                    <a:pt x="4213397" y="3998950"/>
                  </a:lnTo>
                  <a:lnTo>
                    <a:pt x="4244790" y="3960152"/>
                  </a:lnTo>
                  <a:lnTo>
                    <a:pt x="4275522" y="3920945"/>
                  </a:lnTo>
                  <a:lnTo>
                    <a:pt x="4305641" y="3881356"/>
                  </a:lnTo>
                  <a:lnTo>
                    <a:pt x="4335194" y="3841412"/>
                  </a:lnTo>
                  <a:lnTo>
                    <a:pt x="4364230" y="3801140"/>
                  </a:lnTo>
                  <a:lnTo>
                    <a:pt x="4392795" y="3760567"/>
                  </a:lnTo>
                  <a:lnTo>
                    <a:pt x="4420938" y="3719719"/>
                  </a:lnTo>
                  <a:lnTo>
                    <a:pt x="4448706" y="3678625"/>
                  </a:lnTo>
                  <a:lnTo>
                    <a:pt x="4476147" y="3637310"/>
                  </a:lnTo>
                  <a:lnTo>
                    <a:pt x="4503307" y="3595802"/>
                  </a:lnTo>
                  <a:lnTo>
                    <a:pt x="4530236" y="3554128"/>
                  </a:lnTo>
                  <a:lnTo>
                    <a:pt x="4556980" y="3512314"/>
                  </a:lnTo>
                  <a:lnTo>
                    <a:pt x="4583587" y="3470388"/>
                  </a:lnTo>
                  <a:lnTo>
                    <a:pt x="4610105" y="3428377"/>
                  </a:lnTo>
                  <a:lnTo>
                    <a:pt x="4636581" y="3386307"/>
                  </a:lnTo>
                  <a:lnTo>
                    <a:pt x="4663062" y="3344206"/>
                  </a:lnTo>
                  <a:lnTo>
                    <a:pt x="4689598" y="3302100"/>
                  </a:lnTo>
                  <a:lnTo>
                    <a:pt x="4716234" y="3260017"/>
                  </a:lnTo>
                  <a:lnTo>
                    <a:pt x="4743019" y="3217984"/>
                  </a:lnTo>
                  <a:lnTo>
                    <a:pt x="4770000" y="3176026"/>
                  </a:lnTo>
                  <a:lnTo>
                    <a:pt x="4797225" y="3134173"/>
                  </a:lnTo>
                  <a:lnTo>
                    <a:pt x="4823600" y="3095000"/>
                  </a:lnTo>
                  <a:lnTo>
                    <a:pt x="4851416" y="3055680"/>
                  </a:lnTo>
                  <a:lnTo>
                    <a:pt x="4880502" y="3016214"/>
                  </a:lnTo>
                  <a:lnTo>
                    <a:pt x="4910688" y="2976607"/>
                  </a:lnTo>
                  <a:lnTo>
                    <a:pt x="4941805" y="2936863"/>
                  </a:lnTo>
                  <a:lnTo>
                    <a:pt x="4973681" y="2896985"/>
                  </a:lnTo>
                  <a:lnTo>
                    <a:pt x="5006148" y="2856977"/>
                  </a:lnTo>
                  <a:lnTo>
                    <a:pt x="5039034" y="2816843"/>
                  </a:lnTo>
                  <a:lnTo>
                    <a:pt x="5072169" y="2776585"/>
                  </a:lnTo>
                  <a:lnTo>
                    <a:pt x="5105383" y="2736209"/>
                  </a:lnTo>
                  <a:lnTo>
                    <a:pt x="5138507" y="2695717"/>
                  </a:lnTo>
                  <a:lnTo>
                    <a:pt x="5171369" y="2655114"/>
                  </a:lnTo>
                  <a:lnTo>
                    <a:pt x="5203800" y="2614403"/>
                  </a:lnTo>
                  <a:lnTo>
                    <a:pt x="5235629" y="2573587"/>
                  </a:lnTo>
                  <a:lnTo>
                    <a:pt x="5266686" y="2532670"/>
                  </a:lnTo>
                  <a:lnTo>
                    <a:pt x="5296802" y="2491657"/>
                  </a:lnTo>
                  <a:lnTo>
                    <a:pt x="5325805" y="2450550"/>
                  </a:lnTo>
                  <a:lnTo>
                    <a:pt x="5353526" y="2409354"/>
                  </a:lnTo>
                  <a:lnTo>
                    <a:pt x="5379794" y="2368072"/>
                  </a:lnTo>
                  <a:lnTo>
                    <a:pt x="5404439" y="2326708"/>
                  </a:lnTo>
                  <a:lnTo>
                    <a:pt x="5427292" y="2285265"/>
                  </a:lnTo>
                  <a:lnTo>
                    <a:pt x="5448181" y="2243747"/>
                  </a:lnTo>
                  <a:lnTo>
                    <a:pt x="5466937" y="2202157"/>
                  </a:lnTo>
                  <a:lnTo>
                    <a:pt x="5483389" y="2160501"/>
                  </a:lnTo>
                  <a:lnTo>
                    <a:pt x="5497368" y="2118780"/>
                  </a:lnTo>
                  <a:lnTo>
                    <a:pt x="5508702" y="2077000"/>
                  </a:lnTo>
                  <a:lnTo>
                    <a:pt x="5517223" y="2035162"/>
                  </a:lnTo>
                  <a:lnTo>
                    <a:pt x="5522759" y="1993272"/>
                  </a:lnTo>
                  <a:lnTo>
                    <a:pt x="5525140" y="1951333"/>
                  </a:lnTo>
                  <a:lnTo>
                    <a:pt x="5524197" y="1909349"/>
                  </a:lnTo>
                  <a:lnTo>
                    <a:pt x="5519758" y="1867323"/>
                  </a:lnTo>
                  <a:lnTo>
                    <a:pt x="5505944" y="1795485"/>
                  </a:lnTo>
                  <a:lnTo>
                    <a:pt x="5485576" y="1721167"/>
                  </a:lnTo>
                  <a:lnTo>
                    <a:pt x="5473007" y="1683215"/>
                  </a:lnTo>
                  <a:lnTo>
                    <a:pt x="5458886" y="1644807"/>
                  </a:lnTo>
                  <a:lnTo>
                    <a:pt x="5443243" y="1605999"/>
                  </a:lnTo>
                  <a:lnTo>
                    <a:pt x="5426108" y="1566845"/>
                  </a:lnTo>
                  <a:lnTo>
                    <a:pt x="5407508" y="1527400"/>
                  </a:lnTo>
                  <a:lnTo>
                    <a:pt x="5387472" y="1487718"/>
                  </a:lnTo>
                  <a:lnTo>
                    <a:pt x="5366031" y="1447856"/>
                  </a:lnTo>
                  <a:lnTo>
                    <a:pt x="5343213" y="1407866"/>
                  </a:lnTo>
                  <a:lnTo>
                    <a:pt x="5319047" y="1367805"/>
                  </a:lnTo>
                  <a:lnTo>
                    <a:pt x="5293561" y="1327727"/>
                  </a:lnTo>
                  <a:lnTo>
                    <a:pt x="5266786" y="1287687"/>
                  </a:lnTo>
                  <a:lnTo>
                    <a:pt x="5238750" y="1247740"/>
                  </a:lnTo>
                  <a:lnTo>
                    <a:pt x="5209482" y="1207941"/>
                  </a:lnTo>
                  <a:lnTo>
                    <a:pt x="5179012" y="1168344"/>
                  </a:lnTo>
                  <a:lnTo>
                    <a:pt x="5147367" y="1129004"/>
                  </a:lnTo>
                  <a:lnTo>
                    <a:pt x="5114578" y="1089976"/>
                  </a:lnTo>
                  <a:lnTo>
                    <a:pt x="5080674" y="1051316"/>
                  </a:lnTo>
                  <a:lnTo>
                    <a:pt x="5045682" y="1013077"/>
                  </a:lnTo>
                  <a:lnTo>
                    <a:pt x="5009633" y="975314"/>
                  </a:lnTo>
                  <a:lnTo>
                    <a:pt x="4972556" y="938084"/>
                  </a:lnTo>
                  <a:lnTo>
                    <a:pt x="4934479" y="901439"/>
                  </a:lnTo>
                  <a:lnTo>
                    <a:pt x="4895431" y="865436"/>
                  </a:lnTo>
                  <a:lnTo>
                    <a:pt x="4855443" y="830129"/>
                  </a:lnTo>
                  <a:lnTo>
                    <a:pt x="4814541" y="795572"/>
                  </a:lnTo>
                  <a:lnTo>
                    <a:pt x="4772757" y="761821"/>
                  </a:lnTo>
                  <a:lnTo>
                    <a:pt x="4730118" y="728931"/>
                  </a:lnTo>
                  <a:lnTo>
                    <a:pt x="4686654" y="696956"/>
                  </a:lnTo>
                  <a:lnTo>
                    <a:pt x="4642394" y="665951"/>
                  </a:lnTo>
                  <a:lnTo>
                    <a:pt x="4597367" y="635971"/>
                  </a:lnTo>
                  <a:lnTo>
                    <a:pt x="4551601" y="607071"/>
                  </a:lnTo>
                  <a:lnTo>
                    <a:pt x="4505127" y="579305"/>
                  </a:lnTo>
                  <a:lnTo>
                    <a:pt x="4457972" y="552729"/>
                  </a:lnTo>
                  <a:lnTo>
                    <a:pt x="4410166" y="527398"/>
                  </a:lnTo>
                  <a:lnTo>
                    <a:pt x="4373767" y="509344"/>
                  </a:lnTo>
                  <a:lnTo>
                    <a:pt x="4335832" y="491724"/>
                  </a:lnTo>
                  <a:lnTo>
                    <a:pt x="4296425" y="474530"/>
                  </a:lnTo>
                  <a:lnTo>
                    <a:pt x="4255608" y="457757"/>
                  </a:lnTo>
                  <a:lnTo>
                    <a:pt x="4213448" y="441399"/>
                  </a:lnTo>
                  <a:lnTo>
                    <a:pt x="4170006" y="425451"/>
                  </a:lnTo>
                  <a:lnTo>
                    <a:pt x="4125347" y="409906"/>
                  </a:lnTo>
                  <a:lnTo>
                    <a:pt x="4079534" y="394758"/>
                  </a:lnTo>
                  <a:lnTo>
                    <a:pt x="4032632" y="380002"/>
                  </a:lnTo>
                  <a:lnTo>
                    <a:pt x="3984704" y="365632"/>
                  </a:lnTo>
                  <a:lnTo>
                    <a:pt x="3935814" y="351642"/>
                  </a:lnTo>
                  <a:lnTo>
                    <a:pt x="3886026" y="338027"/>
                  </a:lnTo>
                  <a:lnTo>
                    <a:pt x="3835404" y="324779"/>
                  </a:lnTo>
                  <a:lnTo>
                    <a:pt x="3784011" y="311894"/>
                  </a:lnTo>
                  <a:lnTo>
                    <a:pt x="3731911" y="299366"/>
                  </a:lnTo>
                  <a:lnTo>
                    <a:pt x="3679167" y="287189"/>
                  </a:lnTo>
                  <a:lnTo>
                    <a:pt x="3625845" y="275356"/>
                  </a:lnTo>
                  <a:lnTo>
                    <a:pt x="3572007" y="263863"/>
                  </a:lnTo>
                  <a:lnTo>
                    <a:pt x="3517717" y="252703"/>
                  </a:lnTo>
                  <a:lnTo>
                    <a:pt x="3463040" y="241870"/>
                  </a:lnTo>
                  <a:lnTo>
                    <a:pt x="3408038" y="231359"/>
                  </a:lnTo>
                  <a:lnTo>
                    <a:pt x="3352776" y="221163"/>
                  </a:lnTo>
                  <a:lnTo>
                    <a:pt x="3297318" y="211278"/>
                  </a:lnTo>
                  <a:lnTo>
                    <a:pt x="3241726" y="201696"/>
                  </a:lnTo>
                  <a:lnTo>
                    <a:pt x="3186066" y="192413"/>
                  </a:lnTo>
                  <a:lnTo>
                    <a:pt x="3130400" y="183422"/>
                  </a:lnTo>
                  <a:lnTo>
                    <a:pt x="3074794" y="174718"/>
                  </a:lnTo>
                  <a:lnTo>
                    <a:pt x="3019309" y="166294"/>
                  </a:lnTo>
                  <a:lnTo>
                    <a:pt x="2964011" y="158145"/>
                  </a:lnTo>
                  <a:lnTo>
                    <a:pt x="2908962" y="150265"/>
                  </a:lnTo>
                  <a:lnTo>
                    <a:pt x="2854228" y="142648"/>
                  </a:lnTo>
                  <a:lnTo>
                    <a:pt x="2799871" y="135289"/>
                  </a:lnTo>
                  <a:lnTo>
                    <a:pt x="2745955" y="128181"/>
                  </a:lnTo>
                  <a:lnTo>
                    <a:pt x="2692545" y="121318"/>
                  </a:lnTo>
                  <a:lnTo>
                    <a:pt x="2639703" y="114695"/>
                  </a:lnTo>
                  <a:lnTo>
                    <a:pt x="2587494" y="108306"/>
                  </a:lnTo>
                  <a:lnTo>
                    <a:pt x="2535982" y="102145"/>
                  </a:lnTo>
                  <a:lnTo>
                    <a:pt x="2485230" y="96207"/>
                  </a:lnTo>
                  <a:lnTo>
                    <a:pt x="2435302" y="90484"/>
                  </a:lnTo>
                  <a:lnTo>
                    <a:pt x="2386262" y="84973"/>
                  </a:lnTo>
                  <a:lnTo>
                    <a:pt x="2338174" y="79666"/>
                  </a:lnTo>
                  <a:lnTo>
                    <a:pt x="2291101" y="74557"/>
                  </a:lnTo>
                  <a:lnTo>
                    <a:pt x="2245107" y="69642"/>
                  </a:lnTo>
                  <a:lnTo>
                    <a:pt x="2200256" y="64914"/>
                  </a:lnTo>
                  <a:lnTo>
                    <a:pt x="2156613" y="60367"/>
                  </a:lnTo>
                  <a:lnTo>
                    <a:pt x="2114239" y="55996"/>
                  </a:lnTo>
                  <a:lnTo>
                    <a:pt x="2073201" y="51794"/>
                  </a:lnTo>
                  <a:lnTo>
                    <a:pt x="2033560" y="47756"/>
                  </a:lnTo>
                  <a:lnTo>
                    <a:pt x="1995381" y="43876"/>
                  </a:lnTo>
                  <a:lnTo>
                    <a:pt x="1958728" y="40147"/>
                  </a:lnTo>
                  <a:lnTo>
                    <a:pt x="1885906" y="32790"/>
                  </a:lnTo>
                  <a:lnTo>
                    <a:pt x="1816761" y="25990"/>
                  </a:lnTo>
                  <a:lnTo>
                    <a:pt x="1751093" y="19819"/>
                  </a:lnTo>
                  <a:lnTo>
                    <a:pt x="1688703" y="14349"/>
                  </a:lnTo>
                  <a:lnTo>
                    <a:pt x="1629394" y="9650"/>
                  </a:lnTo>
                  <a:lnTo>
                    <a:pt x="1572966" y="5794"/>
                  </a:lnTo>
                  <a:lnTo>
                    <a:pt x="1519220" y="2853"/>
                  </a:lnTo>
                  <a:lnTo>
                    <a:pt x="1467958" y="897"/>
                  </a:lnTo>
                  <a:lnTo>
                    <a:pt x="1418981" y="0"/>
                  </a:lnTo>
                  <a:lnTo>
                    <a:pt x="1372089" y="230"/>
                  </a:lnTo>
                  <a:lnTo>
                    <a:pt x="1327085" y="1661"/>
                  </a:lnTo>
                  <a:lnTo>
                    <a:pt x="1283770" y="4363"/>
                  </a:lnTo>
                  <a:lnTo>
                    <a:pt x="1241944" y="8408"/>
                  </a:lnTo>
                  <a:lnTo>
                    <a:pt x="1201409" y="13867"/>
                  </a:lnTo>
                  <a:lnTo>
                    <a:pt x="1161965" y="20812"/>
                  </a:lnTo>
                  <a:lnTo>
                    <a:pt x="1123416" y="29314"/>
                  </a:lnTo>
                  <a:lnTo>
                    <a:pt x="1085560" y="39444"/>
                  </a:lnTo>
                  <a:lnTo>
                    <a:pt x="1048201" y="51274"/>
                  </a:lnTo>
                  <a:lnTo>
                    <a:pt x="1011138" y="64876"/>
                  </a:lnTo>
                  <a:lnTo>
                    <a:pt x="974173" y="80319"/>
                  </a:lnTo>
                  <a:lnTo>
                    <a:pt x="937108" y="97677"/>
                  </a:lnTo>
                  <a:lnTo>
                    <a:pt x="899743" y="117020"/>
                  </a:lnTo>
                  <a:lnTo>
                    <a:pt x="861879" y="138420"/>
                  </a:lnTo>
                  <a:lnTo>
                    <a:pt x="823319" y="161948"/>
                  </a:lnTo>
                  <a:close/>
                </a:path>
              </a:pathLst>
            </a:custGeom>
            <a:ln w="28575">
              <a:solidFill>
                <a:srgbClr val="FF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grpSp>
      <p:sp>
        <p:nvSpPr>
          <p:cNvPr id="22" name="object 22"/>
          <p:cNvSpPr txBox="1"/>
          <p:nvPr/>
        </p:nvSpPr>
        <p:spPr>
          <a:xfrm>
            <a:off x="7737143" y="1576898"/>
            <a:ext cx="1096197" cy="317395"/>
          </a:xfrm>
          <a:prstGeom prst="rect">
            <a:avLst/>
          </a:prstGeom>
        </p:spPr>
        <p:txBody>
          <a:bodyPr vert="horz" wrap="square" lIns="0" tIns="9525" rIns="0" bIns="0" rtlCol="0">
            <a:spAutoFit/>
          </a:bodyPr>
          <a:lstStyle>
            <a:defPPr>
              <a:defRPr lang="en-US"/>
            </a:defPPr>
            <a:lvl1pPr marL="9525">
              <a:spcBef>
                <a:spcPts val="75"/>
              </a:spcBef>
              <a:defRPr sz="2000" b="1" spc="94">
                <a:solidFill>
                  <a:srgbClr val="0000FF"/>
                </a:solidFill>
                <a:latin typeface="Arial"/>
                <a:cs typeface="Arial"/>
              </a:defRPr>
            </a:lvl1p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E-Step</a:t>
            </a:r>
            <a:endParaRPr kumimoji="0" sz="2000" b="1" i="0" u="none" strike="noStrike" kern="1200" cap="none" spc="94" normalizeH="0" baseline="0" noProof="0">
              <a:ln>
                <a:noFill/>
              </a:ln>
              <a:solidFill>
                <a:srgbClr val="0000FF"/>
              </a:solidFill>
              <a:effectLst/>
              <a:uLnTx/>
              <a:uFillTx/>
              <a:latin typeface="Arial"/>
              <a:ea typeface="+mn-ea"/>
              <a:cs typeface="Arial"/>
            </a:endParaRPr>
          </a:p>
        </p:txBody>
      </p:sp>
      <p:sp>
        <p:nvSpPr>
          <p:cNvPr id="23" name="object 23"/>
          <p:cNvSpPr txBox="1"/>
          <p:nvPr/>
        </p:nvSpPr>
        <p:spPr>
          <a:xfrm>
            <a:off x="1674826" y="1670833"/>
            <a:ext cx="1163903" cy="317395"/>
          </a:xfrm>
          <a:prstGeom prst="rect">
            <a:avLst/>
          </a:prstGeom>
        </p:spPr>
        <p:txBody>
          <a:bodyPr vert="horz" wrap="square" lIns="0" tIns="9525" rIns="0" bIns="0" rtlCol="0">
            <a:spAutoFit/>
          </a:bodyPr>
          <a:lstStyle/>
          <a:p>
            <a:pPr marL="9525" marR="0" lvl="0" indent="0" algn="l" defTabSz="914400" rtl="0" eaLnBrk="1" fontAlgn="base" latinLnBrk="0" hangingPunct="1">
              <a:lnSpc>
                <a:spcPct val="100000"/>
              </a:lnSpc>
              <a:spcBef>
                <a:spcPts val="75"/>
              </a:spcBef>
              <a:spcAft>
                <a:spcPct val="0"/>
              </a:spcAft>
              <a:buClrTx/>
              <a:buSzTx/>
              <a:buFontTx/>
              <a:buNone/>
              <a:tabLst/>
              <a:defRPr/>
            </a:pPr>
            <a:r>
              <a:rPr kumimoji="0" sz="2000" b="1" i="0" u="none" strike="noStrike" kern="1200" cap="none" spc="94" normalizeH="0" baseline="0" noProof="0" dirty="0">
                <a:ln>
                  <a:noFill/>
                </a:ln>
                <a:solidFill>
                  <a:srgbClr val="0000FF"/>
                </a:solidFill>
                <a:effectLst/>
                <a:uLnTx/>
                <a:uFillTx/>
                <a:latin typeface="Arial"/>
                <a:ea typeface="+mn-ea"/>
                <a:cs typeface="Arial"/>
              </a:rPr>
              <a:t>M-</a:t>
            </a:r>
            <a:r>
              <a:rPr kumimoji="0" sz="2000" b="1" i="0" u="none" strike="noStrike" kern="1200" cap="none" spc="-15" normalizeH="0" baseline="0" noProof="0" dirty="0">
                <a:ln>
                  <a:noFill/>
                </a:ln>
                <a:solidFill>
                  <a:srgbClr val="0000FF"/>
                </a:solidFill>
                <a:effectLst/>
                <a:uLnTx/>
                <a:uFillTx/>
                <a:latin typeface="Arial"/>
                <a:ea typeface="+mn-ea"/>
                <a:cs typeface="Arial"/>
              </a:rPr>
              <a:t>Step</a:t>
            </a:r>
            <a:endParaRPr kumimoji="0" sz="2000" b="0" i="0" u="none" strike="noStrike" kern="1200" cap="none" spc="0" normalizeH="0" baseline="0" noProof="0" dirty="0">
              <a:ln>
                <a:noFill/>
              </a:ln>
              <a:solidFill>
                <a:prstClr val="black"/>
              </a:solidFill>
              <a:effectLst/>
              <a:uLnTx/>
              <a:uFillTx/>
              <a:latin typeface="Arial"/>
              <a:ea typeface="+mn-ea"/>
              <a:cs typeface="Arial"/>
            </a:endParaRPr>
          </a:p>
        </p:txBody>
      </p:sp>
      <p:sp>
        <p:nvSpPr>
          <p:cNvPr id="24" name="object 24"/>
          <p:cNvSpPr/>
          <p:nvPr/>
        </p:nvSpPr>
        <p:spPr>
          <a:xfrm>
            <a:off x="4313277" y="1673342"/>
            <a:ext cx="1233964" cy="230029"/>
          </a:xfrm>
          <a:custGeom>
            <a:avLst/>
            <a:gdLst/>
            <a:ahLst/>
            <a:cxnLst/>
            <a:rect l="l" t="t" r="r" b="b"/>
            <a:pathLst>
              <a:path w="1645284" h="306705">
                <a:moveTo>
                  <a:pt x="1582748" y="280014"/>
                </a:moveTo>
                <a:lnTo>
                  <a:pt x="1550113" y="292860"/>
                </a:lnTo>
                <a:lnTo>
                  <a:pt x="1644963" y="306627"/>
                </a:lnTo>
                <a:lnTo>
                  <a:pt x="1633318" y="285278"/>
                </a:lnTo>
                <a:lnTo>
                  <a:pt x="1589288" y="285278"/>
                </a:lnTo>
                <a:lnTo>
                  <a:pt x="1588086" y="284342"/>
                </a:lnTo>
                <a:lnTo>
                  <a:pt x="1582748" y="280014"/>
                </a:lnTo>
                <a:close/>
              </a:path>
              <a:path w="1645284" h="306705">
                <a:moveTo>
                  <a:pt x="1598047" y="273992"/>
                </a:moveTo>
                <a:lnTo>
                  <a:pt x="1582748" y="280014"/>
                </a:lnTo>
                <a:lnTo>
                  <a:pt x="1588086" y="284342"/>
                </a:lnTo>
                <a:lnTo>
                  <a:pt x="1589288" y="285278"/>
                </a:lnTo>
                <a:lnTo>
                  <a:pt x="1598047" y="273992"/>
                </a:lnTo>
                <a:close/>
              </a:path>
              <a:path w="1645284" h="306705">
                <a:moveTo>
                  <a:pt x="1599068" y="222487"/>
                </a:moveTo>
                <a:lnTo>
                  <a:pt x="1598406" y="255922"/>
                </a:lnTo>
                <a:lnTo>
                  <a:pt x="1606082" y="262145"/>
                </a:lnTo>
                <a:lnTo>
                  <a:pt x="1606809" y="262704"/>
                </a:lnTo>
                <a:lnTo>
                  <a:pt x="1589288" y="285278"/>
                </a:lnTo>
                <a:lnTo>
                  <a:pt x="1633318" y="285278"/>
                </a:lnTo>
                <a:lnTo>
                  <a:pt x="1599068" y="222487"/>
                </a:lnTo>
                <a:close/>
              </a:path>
              <a:path w="1645284" h="306705">
                <a:moveTo>
                  <a:pt x="1026" y="0"/>
                </a:moveTo>
                <a:lnTo>
                  <a:pt x="0" y="28555"/>
                </a:lnTo>
                <a:lnTo>
                  <a:pt x="42826" y="29911"/>
                </a:lnTo>
                <a:lnTo>
                  <a:pt x="650937" y="39857"/>
                </a:lnTo>
                <a:lnTo>
                  <a:pt x="825693" y="46023"/>
                </a:lnTo>
                <a:lnTo>
                  <a:pt x="948637" y="52683"/>
                </a:lnTo>
                <a:lnTo>
                  <a:pt x="1024143" y="58290"/>
                </a:lnTo>
                <a:lnTo>
                  <a:pt x="1092803" y="64949"/>
                </a:lnTo>
                <a:lnTo>
                  <a:pt x="1153173" y="72750"/>
                </a:lnTo>
                <a:lnTo>
                  <a:pt x="1228690" y="87309"/>
                </a:lnTo>
                <a:lnTo>
                  <a:pt x="1273756" y="99583"/>
                </a:lnTo>
                <a:lnTo>
                  <a:pt x="1315407" y="113639"/>
                </a:lnTo>
                <a:lnTo>
                  <a:pt x="1353845" y="129166"/>
                </a:lnTo>
                <a:lnTo>
                  <a:pt x="1389272" y="145850"/>
                </a:lnTo>
                <a:lnTo>
                  <a:pt x="1451890" y="181457"/>
                </a:lnTo>
                <a:lnTo>
                  <a:pt x="1504842" y="218014"/>
                </a:lnTo>
                <a:lnTo>
                  <a:pt x="1549700" y="253104"/>
                </a:lnTo>
                <a:lnTo>
                  <a:pt x="1575320" y="273992"/>
                </a:lnTo>
                <a:lnTo>
                  <a:pt x="1582748" y="280014"/>
                </a:lnTo>
                <a:lnTo>
                  <a:pt x="1598047" y="273992"/>
                </a:lnTo>
                <a:lnTo>
                  <a:pt x="1598406" y="255922"/>
                </a:lnTo>
                <a:lnTo>
                  <a:pt x="1567547" y="230788"/>
                </a:lnTo>
                <a:lnTo>
                  <a:pt x="1521520" y="194812"/>
                </a:lnTo>
                <a:lnTo>
                  <a:pt x="1466623" y="156973"/>
                </a:lnTo>
                <a:lnTo>
                  <a:pt x="1401432" y="119992"/>
                </a:lnTo>
                <a:lnTo>
                  <a:pt x="1364532" y="102665"/>
                </a:lnTo>
                <a:lnTo>
                  <a:pt x="1324528" y="86560"/>
                </a:lnTo>
                <a:lnTo>
                  <a:pt x="1281249" y="72007"/>
                </a:lnTo>
                <a:lnTo>
                  <a:pt x="1234520" y="59335"/>
                </a:lnTo>
                <a:lnTo>
                  <a:pt x="1184393" y="48902"/>
                </a:lnTo>
                <a:lnTo>
                  <a:pt x="1127514" y="40328"/>
                </a:lnTo>
                <a:lnTo>
                  <a:pt x="1061991" y="33023"/>
                </a:lnTo>
                <a:lnTo>
                  <a:pt x="950384" y="24161"/>
                </a:lnTo>
                <a:lnTo>
                  <a:pt x="826824" y="17471"/>
                </a:lnTo>
                <a:lnTo>
                  <a:pt x="651630" y="11291"/>
                </a:lnTo>
                <a:lnTo>
                  <a:pt x="43621" y="1346"/>
                </a:lnTo>
                <a:lnTo>
                  <a:pt x="1026" y="0"/>
                </a:lnTo>
                <a:close/>
              </a:path>
              <a:path w="1645284" h="306705">
                <a:moveTo>
                  <a:pt x="1598406" y="255922"/>
                </a:moveTo>
                <a:lnTo>
                  <a:pt x="1598048" y="273991"/>
                </a:lnTo>
                <a:lnTo>
                  <a:pt x="1606809" y="262704"/>
                </a:lnTo>
                <a:lnTo>
                  <a:pt x="1606082" y="262145"/>
                </a:lnTo>
                <a:lnTo>
                  <a:pt x="1598406" y="255922"/>
                </a:lnTo>
                <a:close/>
              </a:path>
            </a:pathLst>
          </a:custGeom>
          <a:solidFill>
            <a:srgbClr val="00FF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1350" b="0" i="0" u="none" strike="noStrike" kern="1200" cap="none" spc="0" normalizeH="0" baseline="0" noProof="0">
              <a:ln>
                <a:noFill/>
              </a:ln>
              <a:solidFill>
                <a:prstClr val="black"/>
              </a:solidFill>
              <a:effectLst/>
              <a:uLnTx/>
              <a:uFillTx/>
              <a:latin typeface="Tahoma" charset="0"/>
              <a:ea typeface="+mn-ea"/>
              <a:cs typeface="+mn-cs"/>
            </a:endParaRPr>
          </a:p>
        </p:txBody>
      </p:sp>
      <p:sp>
        <p:nvSpPr>
          <p:cNvPr id="27" name="Rectangle 26"/>
          <p:cNvSpPr/>
          <p:nvPr/>
        </p:nvSpPr>
        <p:spPr>
          <a:xfrm>
            <a:off x="339436" y="6075533"/>
            <a:ext cx="6172200" cy="3693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dirty="0" err="1" smtClean="0">
                <a:ln>
                  <a:noFill/>
                </a:ln>
                <a:solidFill>
                  <a:prstClr val="black"/>
                </a:solidFill>
                <a:effectLst/>
                <a:uLnTx/>
                <a:uFillTx/>
                <a:latin typeface="Cambria" panose="02040503050406030204" pitchFamily="18" charset="0"/>
                <a:ea typeface="Cambria" panose="02040503050406030204" pitchFamily="18" charset="0"/>
                <a:cs typeface="+mn-cs"/>
              </a:rPr>
              <a:t>N</a:t>
            </a:r>
            <a:r>
              <a:rPr kumimoji="0" lang="en-US" sz="1600" b="0" i="1" u="none" strike="noStrike" kern="1200" cap="none" spc="0" normalizeH="0" baseline="-25000" noProof="0" dirty="0" err="1" smtClean="0">
                <a:ln>
                  <a:noFill/>
                </a:ln>
                <a:solidFill>
                  <a:prstClr val="black"/>
                </a:solidFill>
                <a:effectLst/>
                <a:uLnTx/>
                <a:uFillTx/>
                <a:latin typeface="Cambria" panose="02040503050406030204" pitchFamily="18" charset="0"/>
                <a:ea typeface="Cambria" panose="02040503050406030204" pitchFamily="18" charset="0"/>
                <a:cs typeface="+mn-cs"/>
              </a:rPr>
              <a:t>k</a:t>
            </a:r>
            <a:r>
              <a:rPr kumimoji="0" lang="en-US" sz="1600" b="0" i="1"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 = the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effective </a:t>
            </a:r>
            <a:r>
              <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number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of points assigned to cluster </a:t>
            </a:r>
            <a:r>
              <a:rPr kumimoji="0" lang="en-US" sz="1600" b="0" i="1"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k</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92243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EM Algorithm</a:t>
            </a:r>
            <a:endParaRPr lang="en-IN" sz="2400" dirty="0"/>
          </a:p>
        </p:txBody>
      </p:sp>
      <p:sp>
        <p:nvSpPr>
          <p:cNvPr id="23" name="TextBox 22"/>
          <p:cNvSpPr txBox="1"/>
          <p:nvPr/>
        </p:nvSpPr>
        <p:spPr>
          <a:xfrm>
            <a:off x="268941" y="1295400"/>
            <a:ext cx="3439886" cy="473975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I Standardize the data if required: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II Fix the </a:t>
            </a:r>
            <a:r>
              <a:rPr kumimoji="0" lang="en-US" sz="1400" b="0" i="0" u="none" strike="noStrike" kern="1200" cap="none" spc="0" normalizeH="0" baseline="0" noProof="0" dirty="0" err="1" smtClean="0">
                <a:ln>
                  <a:noFill/>
                </a:ln>
                <a:solidFill>
                  <a:prstClr val="black"/>
                </a:solidFill>
                <a:effectLst/>
                <a:uLnTx/>
                <a:uFillTx/>
                <a:latin typeface="Tahoma" charset="0"/>
                <a:ea typeface="+mn-ea"/>
                <a:cs typeface="+mn-cs"/>
              </a:rPr>
              <a:t>no.of.cluster</a:t>
            </a: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 expected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III </a:t>
            </a:r>
            <a:r>
              <a:rPr kumimoji="0" lang="en-US" sz="1400" b="0" i="0" u="none" strike="noStrike" kern="1200" cap="none" spc="0" normalizeH="0" baseline="0" noProof="0" dirty="0">
                <a:ln>
                  <a:noFill/>
                </a:ln>
                <a:solidFill>
                  <a:prstClr val="black"/>
                </a:solidFill>
                <a:effectLst/>
                <a:uLnTx/>
                <a:uFillTx/>
                <a:latin typeface="Tahoma" charset="0"/>
                <a:ea typeface="+mn-ea"/>
                <a:cs typeface="+mn-cs"/>
              </a:rPr>
              <a:t>Initialize the prototypes</a:t>
            </a: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Mean, Covariance, Weights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IV </a:t>
            </a: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VI Maximization Step: Fix the membership(responsibility matrix) and re-estimate the prototypes</a:t>
            </a: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VII </a:t>
            </a:r>
            <a:r>
              <a:rPr kumimoji="0" lang="en-US" sz="1400" b="0" i="0" u="none" strike="noStrike" kern="1200" cap="none" spc="0" normalizeH="0" baseline="0" noProof="0" dirty="0">
                <a:ln>
                  <a:noFill/>
                </a:ln>
                <a:solidFill>
                  <a:prstClr val="black"/>
                </a:solidFill>
                <a:effectLst/>
                <a:uLnTx/>
                <a:uFillTx/>
                <a:latin typeface="Tahoma" charset="0"/>
                <a:ea typeface="+mn-ea"/>
                <a:cs typeface="+mn-cs"/>
              </a:rPr>
              <a:t>Calculate the </a:t>
            </a: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new log </a:t>
            </a:r>
            <a:r>
              <a:rPr kumimoji="0" lang="en-US" sz="1400" b="0" i="0" u="none" strike="noStrike" kern="1200" cap="none" spc="0" normalizeH="0" baseline="0" noProof="0" dirty="0">
                <a:ln>
                  <a:noFill/>
                </a:ln>
                <a:solidFill>
                  <a:prstClr val="black"/>
                </a:solidFill>
                <a:effectLst/>
                <a:uLnTx/>
                <a:uFillTx/>
                <a:latin typeface="Tahoma" charset="0"/>
                <a:ea typeface="+mn-ea"/>
                <a:cs typeface="+mn-cs"/>
              </a:rPr>
              <a:t>likelihood of the </a:t>
            </a: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points. Repeat E &amp; M Step till convergence is achieved:</a:t>
            </a:r>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spTree>
    <p:extLst>
      <p:ext uri="{BB962C8B-B14F-4D97-AF65-F5344CB8AC3E}">
        <p14:creationId xmlns:p14="http://schemas.microsoft.com/office/powerpoint/2010/main" val="31655683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a:t>
            </a:r>
            <a:endParaRPr lang="en-IN" sz="2400" dirty="0"/>
          </a:p>
        </p:txBody>
      </p:sp>
      <p:sp>
        <p:nvSpPr>
          <p:cNvPr id="23" name="TextBox 22"/>
          <p:cNvSpPr txBox="1"/>
          <p:nvPr/>
        </p:nvSpPr>
        <p:spPr>
          <a:xfrm>
            <a:off x="268941" y="1295400"/>
            <a:ext cx="3439886" cy="206210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Tahoma" charset="0"/>
                <a:ea typeface="+mn-ea"/>
                <a:cs typeface="+mn-cs"/>
              </a:rPr>
              <a:t>Sample calculation for this step is shown below:</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3"/>
          <a:stretch>
            <a:fillRect/>
          </a:stretch>
        </p:blipFill>
        <p:spPr>
          <a:xfrm>
            <a:off x="3638784" y="246669"/>
            <a:ext cx="2575535" cy="1084069"/>
          </a:xfrm>
          <a:prstGeom prst="rect">
            <a:avLst/>
          </a:prstGeom>
        </p:spPr>
      </p:pic>
      <p:pic>
        <p:nvPicPr>
          <p:cNvPr id="11" name="Picture 10"/>
          <p:cNvPicPr>
            <a:picLocks noChangeAspect="1"/>
          </p:cNvPicPr>
          <p:nvPr/>
        </p:nvPicPr>
        <p:blipFill>
          <a:blip r:embed="rId4"/>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7"/>
          <a:stretch>
            <a:fillRect/>
          </a:stretch>
        </p:blipFill>
        <p:spPr>
          <a:xfrm>
            <a:off x="3897956" y="2542515"/>
            <a:ext cx="3634088" cy="156007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773428" y="4358199"/>
                <a:ext cx="4279719" cy="1477328"/>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Cluster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assumed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parameters</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here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Doc</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oMath>
                  </m:oMathPara>
                </a14:m>
                <a:endPar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apply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in</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below</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formula</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multiply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with</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weight</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oMath>
                </a14:m>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 For simplicity , assume off diagonal values in covariance matrix as 0 (This is usually done in text analysis use cases). similarly do it for all the Doc’s</a:t>
                </a: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3428" y="4358199"/>
                <a:ext cx="4279719" cy="1477328"/>
              </a:xfrm>
              <a:prstGeom prst="rect">
                <a:avLst/>
              </a:prstGeom>
              <a:blipFill>
                <a:blip r:embed="rId8"/>
                <a:stretch>
                  <a:fillRect l="-2849" r="-712" b="-7025"/>
                </a:stretch>
              </a:blipFill>
            </p:spPr>
            <p:txBody>
              <a:bodyPr/>
              <a:lstStyle/>
              <a:p>
                <a:r>
                  <a:rPr lang="en-IN">
                    <a:noFill/>
                  </a:rPr>
                  <a:t> </a:t>
                </a:r>
              </a:p>
            </p:txBody>
          </p:sp>
        </mc:Fallback>
      </mc:AlternateContent>
      <p:pic>
        <p:nvPicPr>
          <p:cNvPr id="10" name="Picture 9"/>
          <p:cNvPicPr>
            <a:picLocks noChangeAspect="1"/>
          </p:cNvPicPr>
          <p:nvPr/>
        </p:nvPicPr>
        <p:blipFill>
          <a:blip r:embed="rId9"/>
          <a:stretch>
            <a:fillRect/>
          </a:stretch>
        </p:blipFill>
        <p:spPr>
          <a:xfrm>
            <a:off x="3897956" y="5791200"/>
            <a:ext cx="4030664" cy="509692"/>
          </a:xfrm>
          <a:prstGeom prst="rect">
            <a:avLst/>
          </a:prstGeom>
        </p:spPr>
      </p:pic>
      <p:cxnSp>
        <p:nvCxnSpPr>
          <p:cNvPr id="9" name="Straight Arrow Connector 8"/>
          <p:cNvCxnSpPr/>
          <p:nvPr/>
        </p:nvCxnSpPr>
        <p:spPr>
          <a:xfrm>
            <a:off x="5410200" y="2895600"/>
            <a:ext cx="0" cy="1462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506155" y="1177890"/>
            <a:ext cx="2117254" cy="1717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082663" y="664908"/>
            <a:ext cx="231583" cy="223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ounded Rectangle 20"/>
          <p:cNvSpPr/>
          <p:nvPr/>
        </p:nvSpPr>
        <p:spPr>
          <a:xfrm>
            <a:off x="6922445" y="914400"/>
            <a:ext cx="2221555" cy="3526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p:nvSpPr>
        <p:spPr>
          <a:xfrm>
            <a:off x="4443705" y="499124"/>
            <a:ext cx="1806474" cy="2628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7" name="TextBox 16"/>
              <p:cNvSpPr txBox="1"/>
              <p:nvPr/>
            </p:nvSpPr>
            <p:spPr>
              <a:xfrm>
                <a:off x="151727" y="3399889"/>
                <a:ext cx="3449942" cy="2612254"/>
              </a:xfrm>
              <a:prstGeom prst="rect">
                <a:avLst/>
              </a:prstGeom>
              <a:noFill/>
              <a:ln>
                <a:solidFill>
                  <a:schemeClr val="tx1"/>
                </a:solidFill>
              </a:ln>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70C0"/>
                    </a:solidFill>
                    <a:effectLst/>
                    <a:uLnTx/>
                    <a:uFillTx/>
                    <a:latin typeface="Tahoma" charset="0"/>
                    <a:ea typeface="+mn-ea"/>
                    <a:cs typeface="+mn-cs"/>
                  </a:rPr>
                  <a:t>Weight1*N1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70C0"/>
                    </a:solidFill>
                    <a:effectLst/>
                    <a:uLnTx/>
                    <a:uFillTx/>
                    <a:latin typeface="Tahoma" charset="0"/>
                    <a:ea typeface="+mn-ea"/>
                    <a:cs typeface="+mn-cs"/>
                  </a:rPr>
                  <a:t>0.5* </a:t>
                </a:r>
                <a14:m>
                  <m:oMath xmlns:m="http://schemas.openxmlformats.org/officeDocument/2006/math">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P</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Doc</m:t>
                        </m:r>
                        <m: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1, </m:t>
                        </m:r>
                        <m:r>
                          <m:rPr>
                            <m:sty m:val="p"/>
                          </m:rPr>
                          <a:rPr kumimoji="0" lang="en-US" sz="2000" b="0"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Cl</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𝑢𝑡𝑒𝑟</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e>
                    </m:d>
                  </m:oMath>
                </a14:m>
                <a:endParaRPr kumimoji="0" lang="en-US" sz="20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𝐷𝑜𝑐</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3,3</m:t>
                              </m:r>
                            </m:e>
                          </m:d>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4,0.707</m:t>
                              </m:r>
                            </m:e>
                          </m:d>
                        </m:e>
                      </m:d>
                    </m:oMath>
                  </m:oMathPara>
                </a14:m>
                <a:endParaRPr kumimoji="0" lang="en-US" sz="20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en-IN"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0.5∗</m:t>
                    </m:r>
                    <m:f>
                      <m:f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𝑒</m:t>
                            </m:r>
                          </m:e>
                          <m:sup>
                            <m:f>
                              <m:f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Sup>
                                  <m:sSup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m:t>
                                    </m:r>
                                  </m:e>
                                  <m:sup>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sup>
                                </m:sSup>
                              </m:den>
                            </m:f>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4∗</m:t>
                        </m:r>
                        <m:rad>
                          <m:rad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radPr>
                          <m:deg>
                            <m:r>
                              <m:rPr>
                                <m:brk m:alnAt="7"/>
                              </m:r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m:t>
                            </m:r>
                          </m:deg>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2∗3.14</m:t>
                            </m:r>
                          </m:e>
                        </m:rad>
                      </m:den>
                    </m:f>
                  </m:oMath>
                </a14:m>
                <a:r>
                  <a:rPr kumimoji="0" lang="en-US" sz="2000" b="0" i="0" u="none" strike="noStrike" kern="1200" cap="none" spc="0" normalizeH="0" baseline="0" noProof="0" dirty="0" smtClean="0">
                    <a:ln>
                      <a:noFill/>
                    </a:ln>
                    <a:solidFill>
                      <a:srgbClr val="0070C0"/>
                    </a:solidFill>
                    <a:effectLst/>
                    <a:uLnTx/>
                    <a:uFillTx/>
                    <a:latin typeface="Tahoma" charset="0"/>
                    <a:ea typeface="+mn-ea"/>
                    <a:cs typeface="+mn-cs"/>
                  </a:rPr>
                  <a:t>* </a:t>
                </a:r>
                <a14:m>
                  <m:oMath xmlns:m="http://schemas.openxmlformats.org/officeDocument/2006/math">
                    <m:f>
                      <m:f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𝑒</m:t>
                            </m:r>
                          </m:e>
                          <m:sup>
                            <m:f>
                              <m:f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num>
                              <m:den>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Sup>
                                  <m:sSup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0.707</m:t>
                                    </m:r>
                                  </m:e>
                                  <m:sup>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sup>
                                </m:sSup>
                              </m:den>
                            </m:f>
                          </m:sup>
                        </m:sSup>
                      </m:num>
                      <m:den>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0.707</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ad>
                          <m:rad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radPr>
                          <m:deg>
                            <m:r>
                              <m:rPr>
                                <m:brk m:alnAt="7"/>
                              </m:rP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m:t>
                            </m:r>
                          </m:deg>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2∗3.14</m:t>
                            </m:r>
                          </m:e>
                        </m:rad>
                      </m:den>
                    </m:f>
                  </m:oMath>
                </a14:m>
                <a:endParaRPr kumimoji="0" lang="en-US" sz="2000" b="0"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rPr>
                  <a:t>=  0.01004</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70C0"/>
                  </a:solidFill>
                  <a:effectLst/>
                  <a:uLnTx/>
                  <a:uFillTx/>
                  <a:latin typeface="Tahoma" charset="0"/>
                  <a:ea typeface="+mn-ea"/>
                  <a:cs typeface="+mn-cs"/>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51727" y="3399889"/>
                <a:ext cx="3449942" cy="2612254"/>
              </a:xfrm>
              <a:prstGeom prst="rect">
                <a:avLst/>
              </a:prstGeom>
              <a:blipFill rotWithShape="0">
                <a:blip r:embed="rId10"/>
                <a:stretch>
                  <a:fillRect l="-4401" t="-2791"/>
                </a:stretch>
              </a:blipFill>
              <a:ln>
                <a:solidFill>
                  <a:schemeClr val="tx1"/>
                </a:solidFill>
              </a:ln>
            </p:spPr>
            <p:txBody>
              <a:bodyPr/>
              <a:lstStyle/>
              <a:p>
                <a:r>
                  <a:rPr lang="en-IN">
                    <a:noFill/>
                  </a:rPr>
                  <a:t> </a:t>
                </a:r>
              </a:p>
            </p:txBody>
          </p:sp>
        </mc:Fallback>
      </mc:AlternateContent>
      <p:cxnSp>
        <p:nvCxnSpPr>
          <p:cNvPr id="18" name="Straight Arrow Connector 17"/>
          <p:cNvCxnSpPr/>
          <p:nvPr/>
        </p:nvCxnSpPr>
        <p:spPr>
          <a:xfrm flipH="1">
            <a:off x="2895600" y="2895600"/>
            <a:ext cx="2514600" cy="5042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81910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a:t>
            </a:r>
            <a:endParaRPr lang="en-IN" sz="2400" dirty="0"/>
          </a:p>
        </p:txBody>
      </p:sp>
      <p:sp>
        <p:nvSpPr>
          <p:cNvPr id="23" name="TextBox 22"/>
          <p:cNvSpPr txBox="1"/>
          <p:nvPr/>
        </p:nvSpPr>
        <p:spPr>
          <a:xfrm>
            <a:off x="268941" y="1295400"/>
            <a:ext cx="3439886"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IV 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3773428" y="4358199"/>
                <a:ext cx="4279719"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Similarly:</a:t>
                </a: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Cluster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2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assumed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parameters</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here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Doc</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1 </m:t>
                    </m:r>
                  </m:oMath>
                </a14:m>
                <a:endPar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apply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in</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below</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formula</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multiply</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with</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the</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weight</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=0.5</m:t>
                    </m:r>
                  </m:oMath>
                </a14:m>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 For simplicity , assume off diagonal values in covariance matrix as </a:t>
                </a: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0(This is usually done in text analysis use cases). </a:t>
                </a: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similarly do it for all the Doc’s</a:t>
                </a: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3428" y="4358199"/>
                <a:ext cx="4279719" cy="1723549"/>
              </a:xfrm>
              <a:prstGeom prst="rect">
                <a:avLst/>
              </a:prstGeom>
              <a:blipFill>
                <a:blip r:embed="rId7"/>
                <a:stretch>
                  <a:fillRect l="-2849" t="-3887" r="-712" b="-5654"/>
                </a:stretch>
              </a:blipFill>
            </p:spPr>
            <p:txBody>
              <a:bodyPr/>
              <a:lstStyle/>
              <a:p>
                <a:r>
                  <a:rPr lang="en-IN">
                    <a:noFill/>
                  </a:rPr>
                  <a:t> </a:t>
                </a:r>
              </a:p>
            </p:txBody>
          </p:sp>
        </mc:Fallback>
      </mc:AlternateContent>
      <p:pic>
        <p:nvPicPr>
          <p:cNvPr id="10" name="Picture 9"/>
          <p:cNvPicPr>
            <a:picLocks noChangeAspect="1"/>
          </p:cNvPicPr>
          <p:nvPr/>
        </p:nvPicPr>
        <p:blipFill>
          <a:blip r:embed="rId8"/>
          <a:stretch>
            <a:fillRect/>
          </a:stretch>
        </p:blipFill>
        <p:spPr>
          <a:xfrm>
            <a:off x="3849628" y="6018918"/>
            <a:ext cx="4030664" cy="509692"/>
          </a:xfrm>
          <a:prstGeom prst="rect">
            <a:avLst/>
          </a:prstGeom>
        </p:spPr>
      </p:pic>
      <p:cxnSp>
        <p:nvCxnSpPr>
          <p:cNvPr id="9" name="Straight Arrow Connector 8"/>
          <p:cNvCxnSpPr/>
          <p:nvPr/>
        </p:nvCxnSpPr>
        <p:spPr>
          <a:xfrm flipH="1">
            <a:off x="5410200" y="3200400"/>
            <a:ext cx="32929" cy="11577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443129" y="1473435"/>
            <a:ext cx="2117254" cy="1717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5082663" y="664908"/>
            <a:ext cx="282847" cy="2535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Rounded Rectangle 20"/>
          <p:cNvSpPr/>
          <p:nvPr/>
        </p:nvSpPr>
        <p:spPr>
          <a:xfrm>
            <a:off x="6877755" y="1186991"/>
            <a:ext cx="2221555" cy="3526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p:nvSpPr>
        <p:spPr>
          <a:xfrm>
            <a:off x="4443705" y="499124"/>
            <a:ext cx="1806474" cy="2628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21575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defRPr/>
            </a:pPr>
            <a:endParaRPr lang="en-US" sz="4400" b="1" dirty="0"/>
          </a:p>
          <a:p>
            <a:pPr>
              <a:defRPr/>
            </a:pPr>
            <a:endParaRPr lang="en-US" sz="4400" b="1" dirty="0"/>
          </a:p>
          <a:p>
            <a:pPr marL="0" indent="0">
              <a:buFont typeface="Arial" panose="020B0604020202020204" pitchFamily="34" charset="0"/>
              <a:buNone/>
              <a:defRPr/>
            </a:pPr>
            <a:r>
              <a:rPr lang="en-US" sz="4400" b="1" dirty="0"/>
              <a:t>	K-Means</a:t>
            </a:r>
            <a:endParaRPr lang="en-IN" sz="4400" b="1" dirty="0"/>
          </a:p>
        </p:txBody>
      </p:sp>
      <p:sp>
        <p:nvSpPr>
          <p:cNvPr id="79875"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0E4E1534-FA11-4029-A3BB-55A6AC535128}" type="slidenum">
              <a:rPr lang="en-US" altLang="en-US" sz="1200">
                <a:solidFill>
                  <a:srgbClr val="898989"/>
                </a:solidFill>
              </a:rPr>
              <a:pPr>
                <a:spcBef>
                  <a:spcPct val="0"/>
                </a:spcBef>
                <a:buFontTx/>
                <a:buNone/>
              </a:pPr>
              <a:t>6</a:t>
            </a:fld>
            <a:endParaRPr lang="en-US" altLang="en-US" sz="1000">
              <a:solidFill>
                <a:srgbClr val="898989"/>
              </a:solidFill>
            </a:endParaRPr>
          </a:p>
        </p:txBody>
      </p:sp>
    </p:spTree>
    <p:extLst>
      <p:ext uri="{BB962C8B-B14F-4D97-AF65-F5344CB8AC3E}">
        <p14:creationId xmlns:p14="http://schemas.microsoft.com/office/powerpoint/2010/main" val="14593602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a:t>
            </a:r>
            <a:endParaRPr lang="en-IN" sz="2400" dirty="0"/>
          </a:p>
        </p:txBody>
      </p:sp>
      <p:pic>
        <p:nvPicPr>
          <p:cNvPr id="4" name="Picture 3"/>
          <p:cNvPicPr>
            <a:picLocks noChangeAspect="1"/>
          </p:cNvPicPr>
          <p:nvPr/>
        </p:nvPicPr>
        <p:blipFill>
          <a:blip r:embed="rId2"/>
          <a:stretch>
            <a:fillRect/>
          </a:stretch>
        </p:blipFill>
        <p:spPr>
          <a:xfrm>
            <a:off x="3708827" y="150997"/>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p:sp>
        <p:nvSpPr>
          <p:cNvPr id="2" name="TextBox 1"/>
          <p:cNvSpPr txBox="1"/>
          <p:nvPr/>
        </p:nvSpPr>
        <p:spPr>
          <a:xfrm>
            <a:off x="3773428" y="4358199"/>
            <a:ext cx="4279719" cy="1231106"/>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Now find the membership of doc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P(Zi1) = dividing Weight1*N1  by Sum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P(Zi2) </a:t>
            </a: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dividing </a:t>
            </a: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Weight2*N1  </a:t>
            </a:r>
            <a:r>
              <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by Sum</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Similarly do it for all the Doc’s</a:t>
            </a: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cxnSp>
        <p:nvCxnSpPr>
          <p:cNvPr id="9" name="Straight Arrow Connector 8"/>
          <p:cNvCxnSpPr/>
          <p:nvPr/>
        </p:nvCxnSpPr>
        <p:spPr>
          <a:xfrm>
            <a:off x="6182943" y="3429000"/>
            <a:ext cx="151325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7696200" y="2560444"/>
            <a:ext cx="1348088" cy="1600438"/>
          </a:xfrm>
          <a:prstGeom prst="rect">
            <a:avLst/>
          </a:prstGeom>
          <a:noFill/>
          <a:ln>
            <a:solidFill>
              <a:srgbClr val="FF0000"/>
            </a:solid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Per Docs sum the previous two found values.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Tahoma" charset="0"/>
                <a:ea typeface="+mn-ea"/>
                <a:cs typeface="+mn-cs"/>
              </a:rPr>
              <a:t>This gives the denominator of this formula</a:t>
            </a:r>
            <a:endParaRPr kumimoji="0" lang="en-IN" sz="14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20" name="Rounded Rectangle 19"/>
          <p:cNvSpPr/>
          <p:nvPr/>
        </p:nvSpPr>
        <p:spPr>
          <a:xfrm>
            <a:off x="6045300" y="1919008"/>
            <a:ext cx="1883319" cy="599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22" name="Straight Arrow Connector 21"/>
          <p:cNvCxnSpPr>
            <a:endCxn id="15" idx="0"/>
          </p:cNvCxnSpPr>
          <p:nvPr/>
        </p:nvCxnSpPr>
        <p:spPr>
          <a:xfrm>
            <a:off x="7901288" y="2133600"/>
            <a:ext cx="468956" cy="426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457200" y="3129830"/>
            <a:ext cx="2648482" cy="2062103"/>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smtClean="0">
                <a:ln>
                  <a:noFill/>
                </a:ln>
                <a:solidFill>
                  <a:srgbClr val="0070C0"/>
                </a:solidFill>
                <a:effectLst/>
                <a:uLnTx/>
                <a:uFillTx/>
                <a:latin typeface="Tahoma" charset="0"/>
                <a:ea typeface="+mn-ea"/>
                <a:cs typeface="+mn-cs"/>
              </a:rPr>
              <a:t>For Doc2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Weight1*N1 = 0.0005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Weight2*N2 </a:t>
            </a: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a:t>
            </a: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0.0828</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Sum = 0.08329 = ~0.0833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P(Z</a:t>
            </a: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Doc1-Cluster1</a:t>
            </a: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 = 0.006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Tahoma" charset="0"/>
                <a:ea typeface="+mn-ea"/>
                <a:cs typeface="+mn-cs"/>
              </a:rPr>
              <a:t>P(Z</a:t>
            </a:r>
            <a:r>
              <a:rPr kumimoji="0" lang="en-US" sz="1100" b="0" i="0" u="none" strike="noStrike" kern="1200" cap="none" spc="0" normalizeH="0" baseline="0" noProof="0" dirty="0">
                <a:ln>
                  <a:noFill/>
                </a:ln>
                <a:solidFill>
                  <a:srgbClr val="0070C0"/>
                </a:solidFill>
                <a:effectLst/>
                <a:uLnTx/>
                <a:uFillTx/>
                <a:latin typeface="Tahoma" charset="0"/>
                <a:ea typeface="+mn-ea"/>
                <a:cs typeface="+mn-cs"/>
              </a:rPr>
              <a:t>Doc1-Cluster1</a:t>
            </a:r>
            <a:r>
              <a:rPr kumimoji="0" lang="en-US" sz="1600" b="0" i="0" u="none" strike="noStrike" kern="1200" cap="none" spc="0" normalizeH="0" baseline="0" noProof="0" dirty="0">
                <a:ln>
                  <a:noFill/>
                </a:ln>
                <a:solidFill>
                  <a:srgbClr val="0070C0"/>
                </a:solidFill>
                <a:effectLst/>
                <a:uLnTx/>
                <a:uFillTx/>
                <a:latin typeface="Tahoma" charset="0"/>
                <a:ea typeface="+mn-ea"/>
                <a:cs typeface="+mn-cs"/>
              </a:rPr>
              <a:t>) = </a:t>
            </a: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0.994</a:t>
            </a: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16" name="Straight Arrow Connector 15"/>
          <p:cNvCxnSpPr/>
          <p:nvPr/>
        </p:nvCxnSpPr>
        <p:spPr>
          <a:xfrm flipH="1" flipV="1">
            <a:off x="2895600" y="4648200"/>
            <a:ext cx="813227" cy="152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3039100" y="3474953"/>
            <a:ext cx="3082514" cy="48744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88910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a:t>
            </a:r>
            <a:endParaRPr lang="en-IN" sz="2400" dirty="0"/>
          </a:p>
        </p:txBody>
      </p:sp>
      <p:sp>
        <p:nvSpPr>
          <p:cNvPr id="23" name="TextBox 22"/>
          <p:cNvSpPr txBox="1"/>
          <p:nvPr/>
        </p:nvSpPr>
        <p:spPr>
          <a:xfrm>
            <a:off x="268941" y="1295400"/>
            <a:ext cx="3439886"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708827" y="150997"/>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6" name="Google Shape;337;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897956" y="2542515"/>
            <a:ext cx="3634088" cy="1560076"/>
          </a:xfrm>
          <a:prstGeom prst="rect">
            <a:avLst/>
          </a:prstGeom>
        </p:spPr>
      </p:pic>
      <p:sp>
        <p:nvSpPr>
          <p:cNvPr id="2" name="TextBox 1"/>
          <p:cNvSpPr txBox="1"/>
          <p:nvPr/>
        </p:nvSpPr>
        <p:spPr>
          <a:xfrm>
            <a:off x="3773428" y="4358199"/>
            <a:ext cx="4279719"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Log likelihood = ln(sum of Doc1) + ln(sum of Doc2 + ln(Sum of Doc3)….</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Cambria" panose="02040503050406030204" pitchFamily="18" charset="0"/>
                <a:ea typeface="Cambria" panose="02040503050406030204" pitchFamily="18" charset="0"/>
                <a:cs typeface="+mn-cs"/>
              </a:rPr>
              <a:t>This value needs to be found for every iteration and at one iteration it will approach a very large value . That will be one of the stopping convergence point of the algorithm.</a:t>
            </a:r>
            <a:endParaRPr kumimoji="0" lang="en-IN" sz="16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20" name="Rounded Rectangle 19"/>
          <p:cNvSpPr/>
          <p:nvPr/>
        </p:nvSpPr>
        <p:spPr>
          <a:xfrm>
            <a:off x="4928051" y="3263754"/>
            <a:ext cx="2793122" cy="329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Arrow Connector 9"/>
          <p:cNvCxnSpPr/>
          <p:nvPr/>
        </p:nvCxnSpPr>
        <p:spPr>
          <a:xfrm>
            <a:off x="5562600" y="3593211"/>
            <a:ext cx="0" cy="76498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230590" y="4191000"/>
            <a:ext cx="3225563" cy="830997"/>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Log </a:t>
            </a:r>
            <a:r>
              <a:rPr kumimoji="0" lang="en-US" sz="1600" b="0" i="0" u="none" strike="noStrike" kern="1200" cap="none" spc="0" normalizeH="0" baseline="0" noProof="0" dirty="0" err="1" smtClean="0">
                <a:ln>
                  <a:noFill/>
                </a:ln>
                <a:solidFill>
                  <a:srgbClr val="0070C0"/>
                </a:solidFill>
                <a:effectLst/>
                <a:uLnTx/>
                <a:uFillTx/>
                <a:latin typeface="Tahoma" charset="0"/>
                <a:ea typeface="+mn-ea"/>
                <a:cs typeface="+mn-cs"/>
              </a:rPr>
              <a:t>likehood</a:t>
            </a: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ln(0.010) + ln(0.083) + ln(0.006)</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=-12.16</a:t>
            </a: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13" name="Straight Arrow Connector 12"/>
          <p:cNvCxnSpPr/>
          <p:nvPr/>
        </p:nvCxnSpPr>
        <p:spPr>
          <a:xfrm flipH="1">
            <a:off x="3309463" y="4567254"/>
            <a:ext cx="315273" cy="0"/>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55406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a:t>
            </a:r>
            <a:endParaRPr lang="en-IN" sz="2400" dirty="0"/>
          </a:p>
        </p:txBody>
      </p:sp>
      <p:sp>
        <p:nvSpPr>
          <p:cNvPr id="23" name="TextBox 22"/>
          <p:cNvSpPr txBox="1"/>
          <p:nvPr/>
        </p:nvSpPr>
        <p:spPr>
          <a:xfrm>
            <a:off x="268941" y="1295400"/>
            <a:ext cx="3439886" cy="15696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VI Maximization Step: Fix the membership(responsibility matrix) and re-estimate the prototypes</a:t>
            </a: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sng" strike="noStrike" kern="1200" cap="none" spc="0" normalizeH="0" baseline="0" noProof="0" dirty="0" smtClean="0">
                <a:ln>
                  <a:noFill/>
                </a:ln>
                <a:solidFill>
                  <a:prstClr val="black"/>
                </a:solidFill>
                <a:effectLst/>
                <a:uLnTx/>
                <a:uFillTx/>
                <a:latin typeface="Tahoma" charset="0"/>
                <a:ea typeface="+mn-ea"/>
                <a:cs typeface="+mn-cs"/>
              </a:rPr>
              <a:t>Sample calculations shown below</a:t>
            </a:r>
            <a:endParaRPr kumimoji="0" lang="en-US" sz="1600" b="0" i="0" u="sng"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11" name="Picture 10"/>
          <p:cNvPicPr>
            <a:picLocks noChangeAspect="1"/>
          </p:cNvPicPr>
          <p:nvPr/>
        </p:nvPicPr>
        <p:blipFill>
          <a:blip r:embed="rId3"/>
          <a:stretch>
            <a:fillRect/>
          </a:stretch>
        </p:blipFill>
        <p:spPr>
          <a:xfrm>
            <a:off x="6182943" y="685800"/>
            <a:ext cx="2961057" cy="811495"/>
          </a:xfrm>
          <a:prstGeom prst="rect">
            <a:avLst/>
          </a:prstGeom>
        </p:spPr>
      </p:pic>
      <p:pic>
        <p:nvPicPr>
          <p:cNvPr id="8" name="Google Shape;336;g7ab74cc8e8_0_321"/>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2532" y="3469138"/>
            <a:ext cx="1440202" cy="66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oogle Shape;349;g7ab74cc8e8_0_32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3838" y="4880089"/>
            <a:ext cx="4043362" cy="169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6"/>
          <a:stretch>
            <a:fillRect/>
          </a:stretch>
        </p:blipFill>
        <p:spPr>
          <a:xfrm>
            <a:off x="3722701" y="1497295"/>
            <a:ext cx="3114500" cy="679470"/>
          </a:xfrm>
          <a:prstGeom prst="rect">
            <a:avLst/>
          </a:prstGeom>
        </p:spPr>
      </p:pic>
      <p:pic>
        <p:nvPicPr>
          <p:cNvPr id="12" name="Picture 11"/>
          <p:cNvPicPr>
            <a:picLocks noChangeAspect="1"/>
          </p:cNvPicPr>
          <p:nvPr/>
        </p:nvPicPr>
        <p:blipFill>
          <a:blip r:embed="rId7"/>
          <a:stretch>
            <a:fillRect/>
          </a:stretch>
        </p:blipFill>
        <p:spPr>
          <a:xfrm>
            <a:off x="3708827" y="2344131"/>
            <a:ext cx="3072973" cy="735373"/>
          </a:xfrm>
          <a:prstGeom prst="rect">
            <a:avLst/>
          </a:prstGeom>
        </p:spPr>
      </p:pic>
      <p:sp>
        <p:nvSpPr>
          <p:cNvPr id="10" name="Rounded Rectangle 9"/>
          <p:cNvSpPr/>
          <p:nvPr/>
        </p:nvSpPr>
        <p:spPr>
          <a:xfrm>
            <a:off x="4419600" y="1690961"/>
            <a:ext cx="2651515" cy="27567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p:cNvSpPr txBox="1"/>
          <p:nvPr/>
        </p:nvSpPr>
        <p:spPr>
          <a:xfrm>
            <a:off x="5245313" y="3629385"/>
            <a:ext cx="2940228" cy="43088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charset="0"/>
                <a:ea typeface="+mn-ea"/>
                <a:cs typeface="+mn-cs"/>
              </a:rPr>
              <a:t>N1 for cluster k=1 is got by summing these.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charset="0"/>
                <a:ea typeface="+mn-ea"/>
                <a:cs typeface="+mn-cs"/>
              </a:rPr>
              <a:t> Similarly do it for N2</a:t>
            </a:r>
            <a:endParaRPr kumimoji="0" lang="en-IN" sz="1100" b="0" i="0" u="none" strike="noStrike" kern="1200" cap="none" spc="0" normalizeH="0" baseline="0" noProof="0" dirty="0">
              <a:ln>
                <a:noFill/>
              </a:ln>
              <a:solidFill>
                <a:prstClr val="black"/>
              </a:solidFill>
              <a:effectLst/>
              <a:uLnTx/>
              <a:uFillTx/>
              <a:latin typeface="Tahoma" charset="0"/>
              <a:ea typeface="+mn-ea"/>
              <a:cs typeface="+mn-cs"/>
            </a:endParaRPr>
          </a:p>
        </p:txBody>
      </p:sp>
      <p:cxnSp>
        <p:nvCxnSpPr>
          <p:cNvPr id="7" name="Straight Arrow Connector 6"/>
          <p:cNvCxnSpPr>
            <a:stCxn id="10" idx="3"/>
          </p:cNvCxnSpPr>
          <p:nvPr/>
        </p:nvCxnSpPr>
        <p:spPr>
          <a:xfrm flipH="1">
            <a:off x="7071114" y="1828800"/>
            <a:ext cx="1" cy="18005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935523" y="4179266"/>
            <a:ext cx="5208477" cy="93871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charset="0"/>
                <a:ea typeface="+mn-ea"/>
                <a:cs typeface="+mn-cs"/>
              </a:rPr>
              <a:t>For cluster k=1 is Means obtained by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charset="0"/>
                <a:ea typeface="+mn-ea"/>
                <a:cs typeface="+mn-cs"/>
              </a:rPr>
              <a:t> multiplying the data by the membership.</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prstClr val="black"/>
                </a:solidFill>
                <a:effectLst/>
                <a:uLnTx/>
                <a:uFillTx/>
                <a:latin typeface="Tahoma" charset="0"/>
                <a:ea typeface="+mn-ea"/>
                <a:cs typeface="+mn-cs"/>
              </a:rPr>
              <a:t>[0.9999(2) + 0.006(4) + 1(7)]/N1 , </a:t>
            </a:r>
            <a:r>
              <a:rPr kumimoji="0" lang="en-US" sz="1100" b="1" i="0" u="none" strike="noStrike" kern="1200" cap="none" spc="0" normalizeH="0" baseline="0" noProof="0" dirty="0">
                <a:ln>
                  <a:noFill/>
                </a:ln>
                <a:solidFill>
                  <a:prstClr val="black"/>
                </a:solidFill>
                <a:effectLst/>
                <a:uLnTx/>
                <a:uFillTx/>
                <a:latin typeface="Tahoma" charset="0"/>
                <a:ea typeface="+mn-ea"/>
                <a:cs typeface="+mn-cs"/>
              </a:rPr>
              <a:t>[0.9999(2) + </a:t>
            </a:r>
            <a:r>
              <a:rPr kumimoji="0" lang="en-US" sz="1100" b="1" i="0" u="none" strike="noStrike" kern="1200" cap="none" spc="0" normalizeH="0" baseline="0" noProof="0" dirty="0" smtClean="0">
                <a:ln>
                  <a:noFill/>
                </a:ln>
                <a:solidFill>
                  <a:prstClr val="black"/>
                </a:solidFill>
                <a:effectLst/>
                <a:uLnTx/>
                <a:uFillTx/>
                <a:latin typeface="Tahoma" charset="0"/>
                <a:ea typeface="+mn-ea"/>
                <a:cs typeface="+mn-cs"/>
              </a:rPr>
              <a:t>0.006(5) </a:t>
            </a:r>
            <a:r>
              <a:rPr kumimoji="0" lang="en-US" sz="1100" b="1" i="0" u="none" strike="noStrike" kern="1200" cap="none" spc="0" normalizeH="0" baseline="0" noProof="0" dirty="0">
                <a:ln>
                  <a:noFill/>
                </a:ln>
                <a:solidFill>
                  <a:prstClr val="black"/>
                </a:solidFill>
                <a:effectLst/>
                <a:uLnTx/>
                <a:uFillTx/>
                <a:latin typeface="Tahoma" charset="0"/>
                <a:ea typeface="+mn-ea"/>
                <a:cs typeface="+mn-cs"/>
              </a:rPr>
              <a:t>+ </a:t>
            </a:r>
            <a:r>
              <a:rPr kumimoji="0" lang="en-US" sz="1100" b="1" i="0" u="none" strike="noStrike" kern="1200" cap="none" spc="0" normalizeH="0" baseline="0" noProof="0" dirty="0" smtClean="0">
                <a:ln>
                  <a:noFill/>
                </a:ln>
                <a:solidFill>
                  <a:prstClr val="black"/>
                </a:solidFill>
                <a:effectLst/>
                <a:uLnTx/>
                <a:uFillTx/>
                <a:latin typeface="Tahoma" charset="0"/>
                <a:ea typeface="+mn-ea"/>
                <a:cs typeface="+mn-cs"/>
              </a:rPr>
              <a:t>1(2)]/N1</a:t>
            </a:r>
            <a:endParaRPr kumimoji="0" lang="en-US" sz="1100" b="1"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prstClr val="black"/>
                </a:solidFill>
                <a:effectLst/>
                <a:uLnTx/>
                <a:uFillTx/>
                <a:latin typeface="Tahoma" charset="0"/>
                <a:ea typeface="+mn-ea"/>
                <a:cs typeface="+mn-cs"/>
              </a:rPr>
              <a:t>                                        Similarly do it for cluster 2</a:t>
            </a:r>
            <a:endParaRPr kumimoji="0" lang="en-IN" sz="1100" b="0" i="0" u="none" strike="noStrike" kern="1200" cap="none" spc="0" normalizeH="0" baseline="0" noProof="0" dirty="0">
              <a:ln>
                <a:noFill/>
              </a:ln>
              <a:solidFill>
                <a:prstClr val="black"/>
              </a:solidFill>
              <a:effectLst/>
              <a:uLnTx/>
              <a:uFillTx/>
              <a:latin typeface="Tahoma" charset="0"/>
              <a:ea typeface="+mn-ea"/>
              <a:cs typeface="+mn-cs"/>
            </a:endParaRPr>
          </a:p>
        </p:txBody>
      </p:sp>
      <p:cxnSp>
        <p:nvCxnSpPr>
          <p:cNvPr id="16" name="Straight Arrow Connector 15"/>
          <p:cNvCxnSpPr/>
          <p:nvPr/>
        </p:nvCxnSpPr>
        <p:spPr>
          <a:xfrm flipV="1">
            <a:off x="4417214" y="4860302"/>
            <a:ext cx="2678" cy="149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146775" y="3403912"/>
                <a:ext cx="4107085" cy="3256533"/>
              </a:xfrm>
              <a:prstGeom prst="rect">
                <a:avLst/>
              </a:prstGeom>
              <a:noFill/>
              <a:ln>
                <a:solidFill>
                  <a:schemeClr val="tx1"/>
                </a:solidFill>
              </a:ln>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N</a:t>
                </a:r>
                <a:r>
                  <a:rPr kumimoji="0" lang="en-US" sz="1100" b="0" i="0" u="none" strike="noStrike" kern="1200" cap="none" spc="0" normalizeH="0" baseline="0" noProof="0" dirty="0" err="1" smtClean="0">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=1 = Cluster 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 0.9999+0.006+1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Tahoma" charset="0"/>
                    <a:ea typeface="+mn-ea"/>
                    <a:cs typeface="+mn-cs"/>
                  </a:rPr>
                  <a:t>=</a:t>
                </a: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2.0059</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This is the value N1 represented here</a:t>
                </a:r>
                <a:endParaRPr kumimoji="0" lang="en-US" sz="11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smtClean="0">
                    <a:ln>
                      <a:noFill/>
                    </a:ln>
                    <a:solidFill>
                      <a:srgbClr val="0070C0"/>
                    </a:solidFill>
                    <a:effectLst/>
                    <a:uLnTx/>
                    <a:uFillTx/>
                    <a:latin typeface="Tahoma" charset="0"/>
                    <a:ea typeface="+mn-ea"/>
                    <a:cs typeface="+mn-cs"/>
                  </a:rPr>
                  <a:t>MEAN</a:t>
                </a:r>
                <a:r>
                  <a:rPr kumimoji="0" lang="en-US" sz="1100" b="0" i="0" u="none" strike="noStrike" kern="1200" cap="none" spc="0" normalizeH="0" baseline="0" noProof="0" dirty="0" err="1" smtClean="0">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=1 =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(4.49, 2.00) = ~(4.49,2)</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Std</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DeVk</m:t>
                      </m:r>
                      <m:r>
                        <m:rPr>
                          <m:nor/>
                        </m:rPr>
                        <a:rPr kumimoji="0" lang="en-US" sz="1600" b="0" i="0" u="none" strike="noStrike" kern="1200" cap="none" spc="0" normalizeH="0" baseline="0" noProof="0" dirty="0">
                          <a:ln>
                            <a:noFill/>
                          </a:ln>
                          <a:solidFill>
                            <a:srgbClr val="0070C0"/>
                          </a:solidFill>
                          <a:effectLst/>
                          <a:uLnTx/>
                          <a:uFillTx/>
                          <a:latin typeface="Tahoma" charset="0"/>
                          <a:ea typeface="+mn-ea"/>
                          <a:cs typeface="+mn-cs"/>
                        </a:rPr>
                        <m:t>=1</m:t>
                      </m:r>
                      <m:r>
                        <a:rPr kumimoji="0" lang="en-US" sz="16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oMath>
                  </m:oMathPara>
                </a14:m>
                <a:endParaRPr kumimoji="0" lang="en-US" sz="1100" b="1" i="1" u="none" strike="noStrike" kern="1200" cap="none" spc="0" normalizeH="0" baseline="0" noProof="0" dirty="0" smtClean="0">
                  <a:ln>
                    <a:noFill/>
                  </a:ln>
                  <a:solidFill>
                    <a:srgbClr val="0070C0"/>
                  </a:solidFill>
                  <a:effectLst/>
                  <a:uLnTx/>
                  <a:uFillTx/>
                  <a:latin typeface="Cambria Math" panose="02040503050406030204" pitchFamily="18"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a:t> ( </a:t>
                </a:r>
                <a14:m>
                  <m:oMath xmlns:m="http://schemas.openxmlformats.org/officeDocument/2006/math">
                    <m:r>
                      <m:rPr>
                        <m:nor/>
                      </m:rPr>
                      <a:rPr kumimoji="0" lang="en-US" sz="1100" b="1" i="0"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0.9999</m:t>
                    </m:r>
                    <m:sSup>
                      <m:sSupPr>
                        <m:ctrl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(2−4.49)</m:t>
                        </m:r>
                      </m:e>
                      <m: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dirty="0">
                        <a:ln>
                          <a:noFill/>
                        </a:ln>
                        <a:solidFill>
                          <a:srgbClr val="0070C0"/>
                        </a:solidFill>
                        <a:effectLst/>
                        <a:uLnTx/>
                        <a:uFillTx/>
                        <a:latin typeface="Tahoma" charset="0"/>
                        <a:ea typeface="+mn-ea"/>
                        <a:cs typeface="+mn-cs"/>
                      </a:rPr>
                      <m:t>0.006</m:t>
                    </m:r>
                    <m:sSup>
                      <m:sSupPr>
                        <m:ctrl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4</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−4.49)</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1</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7</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−4.49)</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m:t>
                    </m:r>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𝑵</m:t>
                    </m:r>
                    <m:r>
                      <a:rPr kumimoji="0" lang="en-US" sz="1100" b="1" i="1" u="none" strike="noStrike" kern="1200" cap="none" spc="0" normalizeH="0" baseline="0" noProof="0" smtClean="0">
                        <a:ln>
                          <a:noFill/>
                        </a:ln>
                        <a:solidFill>
                          <a:srgbClr val="0070C0"/>
                        </a:solidFill>
                        <a:effectLst/>
                        <a:uLnTx/>
                        <a:uFillTx/>
                        <a:latin typeface="Cambria Math" panose="02040503050406030204" pitchFamily="18" charset="0"/>
                        <a:ea typeface="+mn-ea"/>
                        <a:cs typeface="+mn-cs"/>
                      </a:rPr>
                      <m:t>𝟏</m:t>
                    </m:r>
                  </m:oMath>
                </a14:m>
                <a: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a:t> ,</a:t>
                </a:r>
              </a:p>
              <a:p>
                <a:pPr marL="0" marR="0" lvl="0" indent="0" algn="ctr"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m:rPr>
                        <m:nor/>
                      </m:rPr>
                      <a:rPr kumimoji="0" lang="en-US" sz="1100" b="1" i="0"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0.9999</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dirty="0">
                        <a:ln>
                          <a:noFill/>
                        </a:ln>
                        <a:solidFill>
                          <a:srgbClr val="0070C0"/>
                        </a:solidFill>
                        <a:effectLst/>
                        <a:uLnTx/>
                        <a:uFillTx/>
                        <a:latin typeface="Tahoma" charset="0"/>
                        <a:ea typeface="+mn-ea"/>
                        <a:cs typeface="+mn-cs"/>
                      </a:rPr>
                      <m:t>0.006</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5</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m:rPr>
                        <m:nor/>
                      </m:r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1</m:t>
                    </m:r>
                    <m:sSup>
                      <m:sSupPr>
                        <m:ctrlP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ctrlPr>
                      </m:sSupPr>
                      <m:e>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r>
                          <m:rPr>
                            <m:nor/>
                          </m:rP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m:t>2</m:t>
                        </m:r>
                        <m:r>
                          <m:rPr>
                            <m:nor/>
                          </m:rPr>
                          <a:rPr kumimoji="0" lang="en-US" sz="1100" b="1" i="0" u="none" strike="noStrike" kern="1200" cap="none" spc="0" normalizeH="0" baseline="0" noProof="0" dirty="0">
                            <a:ln>
                              <a:noFill/>
                            </a:ln>
                            <a:solidFill>
                              <a:srgbClr val="0070C0"/>
                            </a:solidFill>
                            <a:effectLst/>
                            <a:uLnTx/>
                            <a:uFillTx/>
                            <a:latin typeface="Tahoma" charset="0"/>
                            <a:ea typeface="+mn-ea"/>
                            <a:cs typeface="+mn-cs"/>
                          </a:rPr>
                          <m:t>)</m:t>
                        </m:r>
                      </m:e>
                      <m: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𝟐</m:t>
                        </m:r>
                      </m:sup>
                    </m:sSup>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m:t>
                    </m:r>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𝑵</m:t>
                    </m:r>
                    <m:r>
                      <a:rPr kumimoji="0" lang="en-US" sz="1100" b="1" i="1" u="none" strike="noStrike" kern="1200" cap="none" spc="0" normalizeH="0" baseline="0" noProof="0">
                        <a:ln>
                          <a:noFill/>
                        </a:ln>
                        <a:solidFill>
                          <a:srgbClr val="0070C0"/>
                        </a:solidFill>
                        <a:effectLst/>
                        <a:uLnTx/>
                        <a:uFillTx/>
                        <a:latin typeface="Cambria Math" panose="02040503050406030204" pitchFamily="18" charset="0"/>
                        <a:ea typeface="+mn-ea"/>
                        <a:cs typeface="+mn-cs"/>
                      </a:rPr>
                      <m:t>𝟏</m:t>
                    </m:r>
                  </m:oMath>
                </a14:m>
                <a:r>
                  <a:rPr kumimoji="0" lang="en-IN" sz="1100" b="0" i="0" u="none" strike="noStrike" kern="1200" cap="none" spc="0" normalizeH="0" baseline="0" noProof="0" dirty="0" smtClean="0">
                    <a:ln>
                      <a:noFill/>
                    </a:ln>
                    <a:solidFill>
                      <a:srgbClr val="0070C0"/>
                    </a:solidFill>
                    <a:effectLst/>
                    <a:uLnTx/>
                    <a:uFillTx/>
                    <a:latin typeface="Tahoma" charset="0"/>
                    <a:ea typeface="+mn-ea"/>
                    <a:cs typeface="+mn-cs"/>
                  </a:rPr>
                  <a:t>)</a:t>
                </a:r>
                <a:endParaRPr kumimoji="0" lang="en-IN" sz="1100" b="0" i="0" u="none" strike="noStrike" kern="1200" cap="none" spc="0" normalizeH="0" baseline="0" noProof="0" dirty="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smtClean="0">
                  <a:ln>
                    <a:noFill/>
                  </a:ln>
                  <a:solidFill>
                    <a:srgbClr val="0070C0"/>
                  </a:solidFill>
                  <a:effectLst/>
                  <a:uLnTx/>
                  <a:uFillTx/>
                  <a:latin typeface="Tahoma"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smtClean="0">
                    <a:ln>
                      <a:noFill/>
                    </a:ln>
                    <a:solidFill>
                      <a:srgbClr val="0070C0"/>
                    </a:solidFill>
                    <a:effectLst/>
                    <a:uLnTx/>
                    <a:uFillTx/>
                    <a:latin typeface="Tahoma" charset="0"/>
                    <a:ea typeface="+mn-ea"/>
                    <a:cs typeface="+mn-cs"/>
                  </a:rPr>
                  <a:t>= (6.23, 0.03)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 </a:t>
                </a:r>
                <a:endParaRPr kumimoji="0" lang="en-IN" sz="1100" b="0" i="0" u="none" strike="noStrike" kern="1200" cap="none" spc="0" normalizeH="0" baseline="0" noProof="0" dirty="0">
                  <a:ln>
                    <a:noFill/>
                  </a:ln>
                  <a:solidFill>
                    <a:srgbClr val="0070C0"/>
                  </a:solidFill>
                  <a:effectLst/>
                  <a:uLnTx/>
                  <a:uFillTx/>
                  <a:latin typeface="Tahoma" charset="0"/>
                  <a:ea typeface="+mn-ea"/>
                  <a:cs typeface="+mn-cs"/>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46775" y="3403912"/>
                <a:ext cx="4107085" cy="3256533"/>
              </a:xfrm>
              <a:prstGeom prst="rect">
                <a:avLst/>
              </a:prstGeom>
              <a:blipFill rotWithShape="0">
                <a:blip r:embed="rId8"/>
                <a:stretch>
                  <a:fillRect t="-372"/>
                </a:stretch>
              </a:blipFill>
              <a:ln>
                <a:solidFill>
                  <a:schemeClr val="tx1"/>
                </a:solidFill>
              </a:ln>
            </p:spPr>
            <p:txBody>
              <a:bodyPr/>
              <a:lstStyle/>
              <a:p>
                <a:r>
                  <a:rPr lang="en-IN">
                    <a:noFill/>
                  </a:rPr>
                  <a:t> </a:t>
                </a:r>
              </a:p>
            </p:txBody>
          </p:sp>
        </mc:Fallback>
      </mc:AlternateContent>
      <p:cxnSp>
        <p:nvCxnSpPr>
          <p:cNvPr id="17" name="Straight Arrow Connector 16"/>
          <p:cNvCxnSpPr/>
          <p:nvPr/>
        </p:nvCxnSpPr>
        <p:spPr>
          <a:xfrm flipH="1" flipV="1">
            <a:off x="2819400" y="4797841"/>
            <a:ext cx="1209343" cy="3837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03607" y="4142089"/>
            <a:ext cx="2810712" cy="4253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465294" y="5646478"/>
            <a:ext cx="563449" cy="594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82943" y="5980479"/>
            <a:ext cx="1927515" cy="584775"/>
          </a:xfrm>
          <a:prstGeom prst="rect">
            <a:avLst/>
          </a:prstGeom>
          <a:no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smtClean="0">
                <a:ln>
                  <a:noFill/>
                </a:ln>
                <a:solidFill>
                  <a:srgbClr val="0070C0"/>
                </a:solidFill>
                <a:effectLst/>
                <a:uLnTx/>
                <a:uFillTx/>
                <a:latin typeface="Tahoma" charset="0"/>
                <a:ea typeface="+mn-ea"/>
                <a:cs typeface="+mn-cs"/>
              </a:rPr>
              <a:t>Weight</a:t>
            </a:r>
            <a:r>
              <a:rPr kumimoji="0" lang="en-US" sz="1100" b="0" i="0" u="none" strike="noStrike" kern="1200" cap="none" spc="0" normalizeH="0" baseline="0" noProof="0" dirty="0" err="1" smtClean="0">
                <a:ln>
                  <a:noFill/>
                </a:ln>
                <a:solidFill>
                  <a:srgbClr val="0070C0"/>
                </a:solidFill>
                <a:effectLst/>
                <a:uLnTx/>
                <a:uFillTx/>
                <a:latin typeface="Tahoma" charset="0"/>
                <a:ea typeface="+mn-ea"/>
                <a:cs typeface="+mn-cs"/>
              </a:rPr>
              <a:t>k</a:t>
            </a:r>
            <a:r>
              <a:rPr kumimoji="0" lang="en-US" sz="1100" b="0" i="0" u="none" strike="noStrike" kern="1200" cap="none" spc="0" normalizeH="0" baseline="0" noProof="0" dirty="0" smtClean="0">
                <a:ln>
                  <a:noFill/>
                </a:ln>
                <a:solidFill>
                  <a:srgbClr val="0070C0"/>
                </a:solidFill>
                <a:effectLst/>
                <a:uLnTx/>
                <a:uFillTx/>
                <a:latin typeface="Tahoma" charset="0"/>
                <a:ea typeface="+mn-ea"/>
                <a:cs typeface="+mn-cs"/>
              </a:rPr>
              <a:t>=cluster1 (new)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70C0"/>
                </a:solidFill>
                <a:effectLst/>
                <a:uLnTx/>
                <a:uFillTx/>
                <a:latin typeface="Tahoma" charset="0"/>
                <a:ea typeface="+mn-ea"/>
                <a:cs typeface="+mn-cs"/>
              </a:rPr>
              <a:t>= 2.0059/3 = 0.67</a:t>
            </a:r>
            <a:endParaRPr kumimoji="0" lang="en-IN" sz="1600" b="0" i="0" u="none" strike="noStrike" kern="1200" cap="none" spc="0" normalizeH="0" baseline="0" noProof="0" dirty="0">
              <a:ln>
                <a:noFill/>
              </a:ln>
              <a:solidFill>
                <a:srgbClr val="0070C0"/>
              </a:solidFill>
              <a:effectLst/>
              <a:uLnTx/>
              <a:uFillTx/>
              <a:latin typeface="Tahoma" charset="0"/>
              <a:ea typeface="+mn-ea"/>
              <a:cs typeface="+mn-cs"/>
            </a:endParaRPr>
          </a:p>
        </p:txBody>
      </p:sp>
      <p:cxnSp>
        <p:nvCxnSpPr>
          <p:cNvPr id="31" name="Straight Arrow Connector 30"/>
          <p:cNvCxnSpPr/>
          <p:nvPr/>
        </p:nvCxnSpPr>
        <p:spPr>
          <a:xfrm flipV="1">
            <a:off x="5208276" y="6272866"/>
            <a:ext cx="847243" cy="594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843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GMM - EM Algorithm</a:t>
            </a:r>
          </a:p>
          <a:p>
            <a:r>
              <a:rPr lang="en-US" sz="2400" dirty="0" smtClean="0"/>
              <a:t>2</a:t>
            </a:r>
            <a:r>
              <a:rPr lang="en-US" sz="2400" baseline="30000" dirty="0" smtClean="0"/>
              <a:t>nd</a:t>
            </a:r>
            <a:r>
              <a:rPr lang="en-US" sz="2400" dirty="0" smtClean="0"/>
              <a:t> Iteration continues </a:t>
            </a:r>
            <a:endParaRPr lang="en-IN" sz="2400" dirty="0"/>
          </a:p>
        </p:txBody>
      </p:sp>
      <p:sp>
        <p:nvSpPr>
          <p:cNvPr id="23" name="TextBox 22"/>
          <p:cNvSpPr txBox="1"/>
          <p:nvPr/>
        </p:nvSpPr>
        <p:spPr>
          <a:xfrm>
            <a:off x="268941" y="1295400"/>
            <a:ext cx="3439886" cy="550920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I </a:t>
            </a: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Standardize the data if required: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II Fix the </a:t>
            </a:r>
            <a:r>
              <a:rPr kumimoji="0" lang="en-US" sz="1600" b="0" i="0" u="none" strike="noStrike" kern="1200" cap="none" spc="0" normalizeH="0" baseline="0" noProof="0" dirty="0" err="1" smtClean="0">
                <a:ln>
                  <a:noFill/>
                </a:ln>
                <a:solidFill>
                  <a:prstClr val="white">
                    <a:lumMod val="75000"/>
                  </a:prstClr>
                </a:solidFill>
                <a:effectLst/>
                <a:uLnTx/>
                <a:uFillTx/>
                <a:latin typeface="Tahoma" charset="0"/>
                <a:ea typeface="+mn-ea"/>
                <a:cs typeface="+mn-cs"/>
              </a:rPr>
              <a:t>no.of.cluster</a:t>
            </a: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 expected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III </a:t>
            </a: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Initialize the prototypes</a:t>
            </a: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Mean, Covariance, Weights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IV </a:t>
            </a: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Expectation-Step: Fix prototype &amp; find the membership of each point weighted by the probability value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V. Calculate the log likelihood of the points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VI Maximization Step: Fix the membership(responsibility matrix) and re-estimate the prototypes</a:t>
            </a: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VII </a:t>
            </a: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Calculate the </a:t>
            </a: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new log </a:t>
            </a:r>
            <a:r>
              <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rPr>
              <a:t>likelihood of the </a:t>
            </a:r>
            <a:r>
              <a:rPr kumimoji="0" lang="en-US" sz="1600" b="0" i="0" u="none" strike="noStrike" kern="1200" cap="none" spc="0" normalizeH="0" baseline="0" noProof="0" dirty="0" smtClean="0">
                <a:ln>
                  <a:noFill/>
                </a:ln>
                <a:solidFill>
                  <a:prstClr val="white">
                    <a:lumMod val="75000"/>
                  </a:prstClr>
                </a:solidFill>
                <a:effectLst/>
                <a:uLnTx/>
                <a:uFillTx/>
                <a:latin typeface="Tahoma" charset="0"/>
                <a:ea typeface="+mn-ea"/>
                <a:cs typeface="+mn-cs"/>
              </a:rPr>
              <a:t>points. Repeat E &amp; M Step till convergence is achieved:</a:t>
            </a:r>
            <a:endParaRPr kumimoji="0" lang="en-US" sz="1600" b="0" i="0" u="none" strike="noStrike" kern="1200" cap="none" spc="0" normalizeH="0" baseline="0" noProof="0" dirty="0">
              <a:ln>
                <a:noFill/>
              </a:ln>
              <a:solidFill>
                <a:prstClr val="white">
                  <a:lumMod val="75000"/>
                </a:prstClr>
              </a:solidFill>
              <a:effectLst/>
              <a:uLnTx/>
              <a:uFillTx/>
              <a:latin typeface="Tahoma" charset="0"/>
              <a:ea typeface="+mn-ea"/>
              <a:cs typeface="+mn-cs"/>
            </a:endParaRPr>
          </a:p>
        </p:txBody>
      </p:sp>
      <p:pic>
        <p:nvPicPr>
          <p:cNvPr id="4" name="Picture 3"/>
          <p:cNvPicPr>
            <a:picLocks noChangeAspect="1"/>
          </p:cNvPicPr>
          <p:nvPr/>
        </p:nvPicPr>
        <p:blipFill>
          <a:blip r:embed="rId2"/>
          <a:stretch>
            <a:fillRect/>
          </a:stretch>
        </p:blipFill>
        <p:spPr>
          <a:xfrm>
            <a:off x="3638784" y="246669"/>
            <a:ext cx="2575535" cy="1084069"/>
          </a:xfrm>
          <a:prstGeom prst="rect">
            <a:avLst/>
          </a:prstGeom>
        </p:spPr>
      </p:pic>
      <p:pic>
        <p:nvPicPr>
          <p:cNvPr id="6" name="Google Shape;337;g7ab74cc8e8_0_32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668" y="1539681"/>
            <a:ext cx="2581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339;g7ab74cc8e8_0_32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539681"/>
            <a:ext cx="2136775"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4114800" y="3635737"/>
            <a:ext cx="3634088" cy="1560076"/>
          </a:xfrm>
          <a:prstGeom prst="rect">
            <a:avLst/>
          </a:prstGeom>
        </p:spPr>
      </p:pic>
      <p:pic>
        <p:nvPicPr>
          <p:cNvPr id="8" name="Picture 7"/>
          <p:cNvPicPr>
            <a:picLocks noChangeAspect="1"/>
          </p:cNvPicPr>
          <p:nvPr/>
        </p:nvPicPr>
        <p:blipFill>
          <a:blip r:embed="rId6"/>
          <a:stretch>
            <a:fillRect/>
          </a:stretch>
        </p:blipFill>
        <p:spPr>
          <a:xfrm>
            <a:off x="3991505" y="2657030"/>
            <a:ext cx="3446989" cy="711766"/>
          </a:xfrm>
          <a:prstGeom prst="rect">
            <a:avLst/>
          </a:prstGeom>
        </p:spPr>
      </p:pic>
    </p:spTree>
    <p:extLst>
      <p:ext uri="{BB962C8B-B14F-4D97-AF65-F5344CB8AC3E}">
        <p14:creationId xmlns:p14="http://schemas.microsoft.com/office/powerpoint/2010/main" val="3155889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Gaussian Mixture Model</a:t>
            </a:r>
            <a:endParaRPr lang="en-IN" sz="2400" dirty="0"/>
          </a:p>
        </p:txBody>
      </p:sp>
      <p:pic>
        <p:nvPicPr>
          <p:cNvPr id="6" name="Picture 5"/>
          <p:cNvPicPr>
            <a:picLocks noChangeAspect="1"/>
          </p:cNvPicPr>
          <p:nvPr/>
        </p:nvPicPr>
        <p:blipFill>
          <a:blip r:embed="rId2"/>
          <a:stretch>
            <a:fillRect/>
          </a:stretch>
        </p:blipFill>
        <p:spPr>
          <a:xfrm>
            <a:off x="304800" y="1752600"/>
            <a:ext cx="5303521" cy="2286000"/>
          </a:xfrm>
          <a:prstGeom prst="rect">
            <a:avLst/>
          </a:prstGeom>
        </p:spPr>
      </p:pic>
      <p:sp>
        <p:nvSpPr>
          <p:cNvPr id="7" name="Rectangle 6"/>
          <p:cNvSpPr/>
          <p:nvPr/>
        </p:nvSpPr>
        <p:spPr>
          <a:xfrm>
            <a:off x="457200" y="4343400"/>
            <a:ext cx="8153400" cy="1815882"/>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a:ln>
                  <a:noFill/>
                </a:ln>
                <a:solidFill>
                  <a:prstClr val="black"/>
                </a:solidFill>
                <a:effectLst/>
                <a:uLnTx/>
                <a:uFillTx/>
                <a:latin typeface="Tahoma" charset="0"/>
                <a:ea typeface="+mn-ea"/>
                <a:cs typeface="+mn-cs"/>
              </a:rPr>
              <a:t>spherical</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all clusters must be spherical, but they can have different diameters (i.e., different variances). </a:t>
            </a:r>
            <a:endParaRPr kumimoji="0" lang="en-IN"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smtClean="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err="1">
                <a:ln>
                  <a:noFill/>
                </a:ln>
                <a:solidFill>
                  <a:prstClr val="black"/>
                </a:solidFill>
                <a:effectLst/>
                <a:uLnTx/>
                <a:uFillTx/>
                <a:latin typeface="Tahoma" charset="0"/>
                <a:ea typeface="+mn-ea"/>
                <a:cs typeface="+mn-cs"/>
              </a:rPr>
              <a:t>diag</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clusters can take on any ellipsoidal shape of any size, but the ellipsoid’s axes must be parallel to the coordinate axes (i.e., the covariance matrices must be diagonal</a:t>
            </a:r>
            <a:r>
              <a:rPr kumimoji="0" lang="en-IN" sz="1600" b="0" i="0" u="none" strike="noStrike" kern="1200" cap="none" spc="0" normalizeH="0" baseline="0" noProof="0" dirty="0" smtClean="0">
                <a:ln>
                  <a:noFill/>
                </a:ln>
                <a:solidFill>
                  <a:prstClr val="black"/>
                </a:solidFill>
                <a:effectLst/>
                <a:uLnTx/>
                <a:uFillTx/>
                <a:latin typeface="Tahoma" charset="0"/>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IN" sz="1600" b="0" i="0" u="none" strike="noStrike" kern="1200" cap="none" spc="0" normalizeH="0" baseline="0" noProof="0" dirty="0" smtClean="0">
                <a:ln>
                  <a:noFill/>
                </a:ln>
                <a:solidFill>
                  <a:prstClr val="black"/>
                </a:solidFill>
                <a:effectLst/>
                <a:uLnTx/>
                <a:uFillTx/>
                <a:latin typeface="Tahoma" charset="0"/>
                <a:ea typeface="+mn-ea"/>
                <a:cs typeface="+mn-cs"/>
              </a:rPr>
              <a:t>"</a:t>
            </a:r>
            <a:r>
              <a:rPr kumimoji="0" lang="en-IN" sz="1600" b="1" i="0" u="none" strike="noStrike" kern="1200" cap="none" spc="0" normalizeH="0" baseline="0" noProof="0" dirty="0">
                <a:ln>
                  <a:noFill/>
                </a:ln>
                <a:solidFill>
                  <a:prstClr val="black"/>
                </a:solidFill>
                <a:effectLst/>
                <a:uLnTx/>
                <a:uFillTx/>
                <a:latin typeface="Tahoma" charset="0"/>
                <a:ea typeface="+mn-ea"/>
                <a:cs typeface="+mn-cs"/>
              </a:rPr>
              <a:t>tied</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all clusters must have the same ellipsoidal shape, size and orientation (i.e., all clusters share the same covariance matrix). </a:t>
            </a:r>
          </a:p>
        </p:txBody>
      </p:sp>
      <p:sp>
        <p:nvSpPr>
          <p:cNvPr id="2" name="TextBox 1"/>
          <p:cNvSpPr txBox="1"/>
          <p:nvPr/>
        </p:nvSpPr>
        <p:spPr>
          <a:xfrm>
            <a:off x="6019800" y="1752600"/>
            <a:ext cx="3108223" cy="1077218"/>
          </a:xfrm>
          <a:prstGeom prst="rect">
            <a:avLst/>
          </a:prstGeom>
          <a:solidFill>
            <a:srgbClr val="FFFF00"/>
          </a:solidFill>
          <a:ln>
            <a:solidFill>
              <a:schemeClr val="tx1"/>
            </a:solidFill>
          </a:ln>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Note: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The GMM model can be relaxed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by setting these parameters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Tahoma" charset="0"/>
                <a:ea typeface="+mn-ea"/>
                <a:cs typeface="+mn-cs"/>
              </a:rPr>
              <a:t>while calling the function</a:t>
            </a: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6269663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Gaussian Mixture Model</a:t>
            </a:r>
            <a:endParaRPr lang="en-IN" sz="2400" dirty="0"/>
          </a:p>
        </p:txBody>
      </p:sp>
      <p:sp>
        <p:nvSpPr>
          <p:cNvPr id="2" name="Rectangle 1"/>
          <p:cNvSpPr/>
          <p:nvPr/>
        </p:nvSpPr>
        <p:spPr>
          <a:xfrm>
            <a:off x="304800" y="1524000"/>
            <a:ext cx="8839200" cy="230832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Tahoma" charset="0"/>
                <a:ea typeface="+mn-ea"/>
                <a:cs typeface="+mn-cs"/>
              </a:rPr>
              <a:t>from </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sklearn.mixture</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import GaussianMixture </a:t>
            </a:r>
            <a:endParaRPr kumimoji="0" lang="en-IN"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prstClr val="black"/>
                </a:solidFill>
                <a:effectLst/>
                <a:uLnTx/>
                <a:uFillTx/>
                <a:latin typeface="Tahoma" charset="0"/>
                <a:ea typeface="+mn-ea"/>
                <a:cs typeface="+mn-cs"/>
              </a:rPr>
              <a:t>gm </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GaussianMixture(</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n_components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=3, </a:t>
            </a: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n_init</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=10) </a:t>
            </a:r>
            <a:endParaRPr kumimoji="0" lang="en-IN"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smtClean="0">
                <a:ln>
                  <a:noFill/>
                </a:ln>
                <a:solidFill>
                  <a:prstClr val="black"/>
                </a:solidFill>
                <a:effectLst/>
                <a:uLnTx/>
                <a:uFillTx/>
                <a:latin typeface="Tahoma" charset="0"/>
                <a:ea typeface="+mn-ea"/>
                <a:cs typeface="+mn-cs"/>
              </a:rPr>
              <a:t>gm.fit</a:t>
            </a:r>
            <a:r>
              <a:rPr kumimoji="0" lang="en-IN" sz="1600" b="0" i="0" u="none" strike="noStrike" kern="1200" cap="none" spc="0" normalizeH="0" baseline="0" noProof="0" dirty="0" smtClean="0">
                <a:ln>
                  <a:noFill/>
                </a:ln>
                <a:solidFill>
                  <a:prstClr val="black"/>
                </a:solidFill>
                <a:effectLst/>
                <a:uLnTx/>
                <a:uFillTx/>
                <a:latin typeface="Tahoma" charset="0"/>
                <a:ea typeface="+mn-ea"/>
                <a:cs typeface="+mn-cs"/>
              </a:rPr>
              <a:t>(X</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 </a:t>
            </a:r>
            <a:endParaRPr kumimoji="0" lang="en-IN"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a:ln>
                  <a:noFill/>
                </a:ln>
                <a:solidFill>
                  <a:prstClr val="black"/>
                </a:solidFill>
                <a:effectLst/>
                <a:uLnTx/>
                <a:uFillTx/>
                <a:latin typeface="Tahoma" charset="0"/>
                <a:ea typeface="+mn-ea"/>
                <a:cs typeface="+mn-cs"/>
              </a:rPr>
              <a:t>gm.weights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smtClean="0">
                <a:ln>
                  <a:noFill/>
                </a:ln>
                <a:solidFill>
                  <a:prstClr val="black"/>
                </a:solidFill>
                <a:effectLst/>
                <a:uLnTx/>
                <a:uFillTx/>
                <a:latin typeface="Tahoma" charset="0"/>
                <a:ea typeface="+mn-ea"/>
                <a:cs typeface="+mn-cs"/>
              </a:rPr>
              <a:t>gm.means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endParaRPr kumimoji="0" lang="en-IN" sz="16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err="1" smtClean="0">
                <a:ln>
                  <a:noFill/>
                </a:ln>
                <a:solidFill>
                  <a:prstClr val="black"/>
                </a:solidFill>
                <a:effectLst/>
                <a:uLnTx/>
                <a:uFillTx/>
                <a:latin typeface="Tahoma" charset="0"/>
                <a:ea typeface="+mn-ea"/>
                <a:cs typeface="+mn-cs"/>
              </a:rPr>
              <a:t>gm.covariances</a:t>
            </a:r>
            <a:r>
              <a:rPr kumimoji="0" lang="en-IN" sz="1600" b="0" i="0" u="none" strike="noStrike" kern="1200" cap="none" spc="0" normalizeH="0" baseline="0" noProof="0" dirty="0">
                <a:ln>
                  <a:noFill/>
                </a:ln>
                <a:solidFill>
                  <a:prstClr val="black"/>
                </a:solidFill>
                <a:effectLst/>
                <a:uLnTx/>
                <a:uFillTx/>
                <a:latin typeface="Tahoma" charset="0"/>
                <a:ea typeface="+mn-ea"/>
                <a:cs typeface="+mn-cs"/>
              </a:rPr>
              <a:t>_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8" name="Picture 7"/>
          <p:cNvPicPr>
            <a:picLocks noChangeAspect="1"/>
          </p:cNvPicPr>
          <p:nvPr/>
        </p:nvPicPr>
        <p:blipFill>
          <a:blip r:embed="rId2"/>
          <a:stretch>
            <a:fillRect/>
          </a:stretch>
        </p:blipFill>
        <p:spPr>
          <a:xfrm>
            <a:off x="4114800" y="3564056"/>
            <a:ext cx="4832183" cy="1312743"/>
          </a:xfrm>
          <a:prstGeom prst="rect">
            <a:avLst/>
          </a:prstGeom>
        </p:spPr>
      </p:pic>
    </p:spTree>
    <p:extLst>
      <p:ext uri="{BB962C8B-B14F-4D97-AF65-F5344CB8AC3E}">
        <p14:creationId xmlns:p14="http://schemas.microsoft.com/office/powerpoint/2010/main" val="48424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447800"/>
            <a:ext cx="8089900" cy="4525963"/>
          </a:xfrm>
        </p:spPr>
        <p:txBody>
          <a:bodyPr/>
          <a:lstStyle/>
          <a:p>
            <a:pPr>
              <a:buFont typeface="Arial" panose="020B0604020202020204" pitchFamily="34" charset="0"/>
              <a:buChar char="•"/>
            </a:pPr>
            <a:r>
              <a:rPr lang="en-US" sz="1900" dirty="0" smtClean="0">
                <a:latin typeface="Arial" panose="020B0604020202020204" pitchFamily="34" charset="0"/>
              </a:rPr>
              <a:t>Christopher Bishop: Pattern Recognition and Machine Learning, Springer International Edition</a:t>
            </a:r>
          </a:p>
          <a:p>
            <a:pPr>
              <a:buFont typeface="Arial" panose="020B0604020202020204" pitchFamily="34" charset="0"/>
              <a:buChar char="•"/>
            </a:pPr>
            <a:endParaRPr lang="en-US" sz="1900" dirty="0" smtClean="0">
              <a:latin typeface="Arial" panose="020B0604020202020204" pitchFamily="34" charset="0"/>
            </a:endParaRPr>
          </a:p>
          <a:p>
            <a:pPr>
              <a:buFont typeface="Arial" panose="020B0604020202020204" pitchFamily="34" charset="0"/>
              <a:buChar char="•"/>
            </a:pPr>
            <a:r>
              <a:rPr lang="en-US" sz="1900" dirty="0" smtClean="0">
                <a:latin typeface="Arial" panose="020B0604020202020204" pitchFamily="34" charset="0"/>
                <a:hlinkClick r:id="rId2"/>
              </a:rPr>
              <a:t>https://www.youtube.com/watch?v=TG6Bh-NFhA0</a:t>
            </a:r>
            <a:endParaRPr lang="en-US" sz="1900" dirty="0" smtClean="0">
              <a:latin typeface="Arial" panose="020B0604020202020204" pitchFamily="34" charset="0"/>
            </a:endParaRPr>
          </a:p>
          <a:p>
            <a:pPr>
              <a:buFont typeface="Arial" panose="020B0604020202020204" pitchFamily="34" charset="0"/>
              <a:buChar char="•"/>
            </a:pPr>
            <a:endParaRPr lang="en-US" sz="1900" dirty="0" smtClean="0">
              <a:latin typeface="Arial" panose="020B0604020202020204" pitchFamily="34" charset="0"/>
            </a:endParaRPr>
          </a:p>
          <a:p>
            <a:pPr>
              <a:buFont typeface="Arial" panose="020B0604020202020204" pitchFamily="34" charset="0"/>
              <a:buChar char="•"/>
            </a:pPr>
            <a:r>
              <a:rPr lang="en-US" sz="1900" dirty="0" smtClean="0">
                <a:latin typeface="Arial" panose="020B0604020202020204" pitchFamily="34" charset="0"/>
              </a:rPr>
              <a:t>https://www.youtube.com/watch?v=qMTuMa86NzU</a:t>
            </a:r>
            <a:endParaRPr lang="en-US" sz="1900" dirty="0">
              <a:latin typeface="Arial" panose="020B0604020202020204" pitchFamily="34" charset="0"/>
            </a:endParaRPr>
          </a:p>
        </p:txBody>
      </p:sp>
      <p:sp>
        <p:nvSpPr>
          <p:cNvPr id="4" name="Content Placeholder 3"/>
          <p:cNvSpPr>
            <a:spLocks noGrp="1"/>
          </p:cNvSpPr>
          <p:nvPr>
            <p:ph sz="quarter" idx="10"/>
          </p:nvPr>
        </p:nvSpPr>
        <p:spPr/>
        <p:txBody>
          <a:bodyPr>
            <a:normAutofit/>
          </a:bodyPr>
          <a:lstStyle/>
          <a:p>
            <a:r>
              <a:rPr lang="en-US" sz="2400" b="1" dirty="0" smtClean="0">
                <a:latin typeface="Arial" panose="020B0604020202020204" pitchFamily="34" charset="0"/>
              </a:rPr>
              <a:t>References</a:t>
            </a:r>
            <a:endParaRPr lang="en-US" sz="2400" b="1" dirty="0">
              <a:latin typeface="Arial" panose="020B0604020202020204" pitchFamily="34" charset="0"/>
            </a:endParaRPr>
          </a:p>
        </p:txBody>
      </p:sp>
    </p:spTree>
    <p:extLst>
      <p:ext uri="{BB962C8B-B14F-4D97-AF65-F5344CB8AC3E}">
        <p14:creationId xmlns:p14="http://schemas.microsoft.com/office/powerpoint/2010/main" val="210477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Google Shape;122;g793496eff7_0_88"/>
          <p:cNvSpPr txBox="1">
            <a:spLocks noGrp="1"/>
          </p:cNvSpPr>
          <p:nvPr>
            <p:ph idx="1"/>
          </p:nvPr>
        </p:nvSpPr>
        <p:spPr>
          <a:xfrm>
            <a:off x="304800" y="1493838"/>
            <a:ext cx="8229600" cy="4525962"/>
          </a:xfrm>
        </p:spPr>
        <p:txBody>
          <a:bodyPr spcFirstLastPara="1" lIns="68569" tIns="34275" rIns="68569" bIns="34275">
            <a:noAutofit/>
          </a:bodyPr>
          <a:lstStyle/>
          <a:p>
            <a:pPr marL="361950" indent="-285750">
              <a:buSzPts val="2000"/>
              <a:buFont typeface="Arial" pitchFamily="34" charset="0"/>
              <a:buChar char="•"/>
              <a:defRPr/>
            </a:pPr>
            <a:r>
              <a:rPr lang="en-US" sz="1800" dirty="0"/>
              <a:t>Works iteratively to find {𝜇</a:t>
            </a:r>
            <a:r>
              <a:rPr lang="en-US" sz="1800" baseline="-25000" dirty="0"/>
              <a:t>k</a:t>
            </a:r>
            <a:r>
              <a:rPr lang="en-US" sz="1800" dirty="0"/>
              <a:t>}and {</a:t>
            </a:r>
            <a:r>
              <a:rPr lang="en-US" sz="1800" dirty="0" err="1"/>
              <a:t>r</a:t>
            </a:r>
            <a:r>
              <a:rPr lang="en-US" sz="1800" baseline="-25000" dirty="0" err="1"/>
              <a:t>nk</a:t>
            </a:r>
            <a:r>
              <a:rPr lang="en-US" sz="1800" dirty="0"/>
              <a:t>} such that J is minimized </a:t>
            </a: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endParaRPr sz="1800" dirty="0"/>
          </a:p>
          <a:p>
            <a:pPr marL="285750" indent="-285750">
              <a:buFont typeface="Arial" pitchFamily="34" charset="0"/>
              <a:buChar char="•"/>
              <a:defRPr/>
            </a:pPr>
            <a:r>
              <a:rPr lang="en-US" sz="1800" dirty="0"/>
              <a:t>Iteration involves two key steps</a:t>
            </a:r>
            <a:endParaRPr sz="1800" dirty="0"/>
          </a:p>
          <a:p>
            <a:pPr marL="704850" indent="-285750">
              <a:buSzPts val="2000"/>
              <a:buFont typeface="Arial" pitchFamily="34" charset="0"/>
              <a:buChar char="•"/>
              <a:defRPr/>
            </a:pPr>
            <a:r>
              <a:rPr lang="en-US" sz="1800" dirty="0"/>
              <a:t>Find {</a:t>
            </a:r>
            <a:r>
              <a:rPr lang="en-US" sz="1800" dirty="0" err="1"/>
              <a:t>r</a:t>
            </a:r>
            <a:r>
              <a:rPr lang="en-US" sz="1800" baseline="-25000" dirty="0" err="1"/>
              <a:t>nk</a:t>
            </a:r>
            <a:r>
              <a:rPr lang="en-US" sz="1800" dirty="0"/>
              <a:t>} , fixing {𝜇</a:t>
            </a:r>
            <a:r>
              <a:rPr lang="en-US" sz="1800" baseline="-25000" dirty="0"/>
              <a:t>k</a:t>
            </a:r>
            <a:r>
              <a:rPr lang="en-US" sz="1800" dirty="0"/>
              <a:t>} to minimize J</a:t>
            </a:r>
            <a:endParaRPr sz="1800" dirty="0"/>
          </a:p>
          <a:p>
            <a:pPr marL="704850" indent="-285750">
              <a:spcBef>
                <a:spcPts val="0"/>
              </a:spcBef>
              <a:buSzPts val="2000"/>
              <a:buFont typeface="Arial" pitchFamily="34" charset="0"/>
              <a:buChar char="•"/>
              <a:defRPr/>
            </a:pPr>
            <a:r>
              <a:rPr lang="en-US" sz="1800" dirty="0"/>
              <a:t>Find {𝜇</a:t>
            </a:r>
            <a:r>
              <a:rPr lang="en-US" sz="1800" baseline="-25000" dirty="0"/>
              <a:t>k</a:t>
            </a:r>
            <a:r>
              <a:rPr lang="en-US" sz="1800" dirty="0"/>
              <a:t>} , fixing {</a:t>
            </a:r>
            <a:r>
              <a:rPr lang="en-US" sz="1800" dirty="0" err="1"/>
              <a:t>r</a:t>
            </a:r>
            <a:r>
              <a:rPr lang="en-US" sz="1800" baseline="-25000" dirty="0" err="1"/>
              <a:t>nk</a:t>
            </a:r>
            <a:r>
              <a:rPr lang="en-US" sz="1800" dirty="0"/>
              <a:t>} to minimize J</a:t>
            </a:r>
            <a:endParaRPr sz="1800" dirty="0"/>
          </a:p>
          <a:p>
            <a:pPr marL="285750" indent="-285750">
              <a:buFont typeface="Arial" pitchFamily="34" charset="0"/>
              <a:buChar char="•"/>
              <a:defRPr/>
            </a:pPr>
            <a:r>
              <a:rPr lang="en-US" sz="1800" dirty="0"/>
              <a:t>Let us look at each of these steps</a:t>
            </a:r>
            <a:endParaRPr sz="1800" dirty="0"/>
          </a:p>
        </p:txBody>
      </p:sp>
      <p:sp>
        <p:nvSpPr>
          <p:cNvPr id="123" name="Google Shape;123;g793496eff7_0_88"/>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21" name="Google Shape;121;g793496eff7_0_88"/>
          <p:cNvSpPr txBox="1">
            <a:spLocks noGrp="1"/>
          </p:cNvSpPr>
          <p:nvPr>
            <p:ph type="title" idx="4294967295"/>
          </p:nvPr>
        </p:nvSpPr>
        <p:spPr>
          <a:xfrm>
            <a:off x="152400" y="6096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0901" name="Google Shape;124;g793496eff7_0_8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2" name="Google Shape;125;g793496eff7_0_88"/>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79625"/>
            <a:ext cx="28463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2089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Google Shape;131;g793496eff7_0_121"/>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u="sng" smtClean="0"/>
              <a:t>A sample E-Step</a:t>
            </a:r>
          </a:p>
        </p:txBody>
      </p:sp>
      <p:sp>
        <p:nvSpPr>
          <p:cNvPr id="130" name="Google Shape;130;g793496eff7_0_121"/>
          <p:cNvSpPr txBox="1">
            <a:spLocks noGrp="1"/>
          </p:cNvSpPr>
          <p:nvPr>
            <p:ph type="title" idx="4294967295"/>
          </p:nvPr>
        </p:nvSpPr>
        <p:spPr>
          <a:xfrm>
            <a:off x="304800" y="685800"/>
            <a:ext cx="6991350" cy="573088"/>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2948" name="Google Shape;133;g793496eff7_0_12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213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Google Shape;139;g793496eff7_0_128"/>
          <p:cNvSpPr>
            <a:spLocks noGrp="1"/>
          </p:cNvSpPr>
          <p:nvPr>
            <p:ph idx="1"/>
          </p:nvPr>
        </p:nvSpPr>
        <p:spPr>
          <a:xfrm>
            <a:off x="304800" y="1493838"/>
            <a:ext cx="8229600" cy="4525962"/>
          </a:xfrm>
        </p:spPr>
        <p:txBody>
          <a:bodyPr lIns="68569" tIns="34275" rIns="68569" bIns="34275"/>
          <a:lstStyle/>
          <a:p>
            <a:pPr marL="0" indent="0" fontAlgn="base">
              <a:spcAft>
                <a:spcPct val="0"/>
              </a:spcAft>
            </a:pPr>
            <a:r>
              <a:rPr lang="en-US" altLang="en-US" sz="1500" u="sng" smtClean="0"/>
              <a:t>A sample E-Step</a:t>
            </a:r>
          </a:p>
        </p:txBody>
      </p:sp>
      <p:sp>
        <p:nvSpPr>
          <p:cNvPr id="140" name="Google Shape;140;g793496eff7_0_128"/>
          <p:cNvSpPr txBox="1">
            <a:spLocks noGrp="1"/>
          </p:cNvSpPr>
          <p:nvPr>
            <p:ph sz="quarter" idx="10"/>
          </p:nvPr>
        </p:nvSpPr>
        <p:spPr>
          <a:xfrm>
            <a:off x="304800" y="428625"/>
            <a:ext cx="6324600" cy="1143000"/>
          </a:xfrm>
        </p:spPr>
        <p:txBody>
          <a:bodyPr spcFirstLastPara="1" lIns="68569" tIns="34275" rIns="68569" bIns="34275" anchor="t">
            <a:noAutofit/>
          </a:bodyPr>
          <a:lstStyle/>
          <a:p>
            <a:pPr indent="0">
              <a:defRPr/>
            </a:pPr>
            <a:endParaRPr sz="1800"/>
          </a:p>
          <a:p>
            <a:pPr indent="0">
              <a:defRPr/>
            </a:pPr>
            <a:endParaRPr sz="1800"/>
          </a:p>
        </p:txBody>
      </p:sp>
      <p:sp>
        <p:nvSpPr>
          <p:cNvPr id="138" name="Google Shape;138;g793496eff7_0_128"/>
          <p:cNvSpPr txBox="1">
            <a:spLocks noGrp="1"/>
          </p:cNvSpPr>
          <p:nvPr>
            <p:ph type="title" idx="4294967295"/>
          </p:nvPr>
        </p:nvSpPr>
        <p:spPr>
          <a:xfrm>
            <a:off x="152400" y="712788"/>
            <a:ext cx="6991350" cy="573087"/>
          </a:xfrm>
        </p:spPr>
        <p:txBody>
          <a:bodyPr spcFirstLastPara="1" wrap="square" lIns="68569" tIns="34275" rIns="68569" bIns="34275" anchorCtr="0">
            <a:noAutofit/>
          </a:bodyPr>
          <a:lstStyle/>
          <a:p>
            <a:pPr>
              <a:defRPr/>
            </a:pPr>
            <a:r>
              <a:rPr lang="en-US" sz="3600" dirty="0">
                <a:latin typeface="Times New Roman" panose="02020603050405020304" pitchFamily="18" charset="0"/>
                <a:cs typeface="Times New Roman" panose="02020603050405020304" pitchFamily="18" charset="0"/>
              </a:rPr>
              <a:t>K-Means Algorithm</a:t>
            </a:r>
            <a:endParaRPr sz="3600" dirty="0">
              <a:latin typeface="Times New Roman" panose="02020603050405020304" pitchFamily="18" charset="0"/>
              <a:cs typeface="Times New Roman" panose="02020603050405020304" pitchFamily="18" charset="0"/>
            </a:endParaRPr>
          </a:p>
        </p:txBody>
      </p:sp>
      <p:pic>
        <p:nvPicPr>
          <p:cNvPr id="84997" name="Google Shape;141;g793496eff7_0_12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125663"/>
            <a:ext cx="323215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3563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974704708"/>
</p:tagLst>
</file>

<file path=ppt/tags/tag10.xml><?xml version="1.0" encoding="utf-8"?>
<p:tagLst xmlns:a="http://schemas.openxmlformats.org/drawingml/2006/main" xmlns:r="http://schemas.openxmlformats.org/officeDocument/2006/relationships" xmlns:p="http://schemas.openxmlformats.org/presentationml/2006/main">
  <p:tag name="MM_SLIDE_TYPE" val="6"/>
</p:tagLst>
</file>

<file path=ppt/tags/tag11.xml><?xml version="1.0" encoding="utf-8"?>
<p:tagLst xmlns:a="http://schemas.openxmlformats.org/drawingml/2006/main" xmlns:r="http://schemas.openxmlformats.org/officeDocument/2006/relationships" xmlns:p="http://schemas.openxmlformats.org/presentationml/2006/main">
  <p:tag name="MM_SLIDE_TYPE" val="6"/>
</p:tagLst>
</file>

<file path=ppt/tags/tag12.xml><?xml version="1.0" encoding="utf-8"?>
<p:tagLst xmlns:a="http://schemas.openxmlformats.org/drawingml/2006/main" xmlns:r="http://schemas.openxmlformats.org/officeDocument/2006/relationships" xmlns:p="http://schemas.openxmlformats.org/presentationml/2006/main">
  <p:tag name="MM_SLIDE_TYPE" val="6"/>
</p:tagLst>
</file>

<file path=ppt/tags/tag13.xml><?xml version="1.0" encoding="utf-8"?>
<p:tagLst xmlns:a="http://schemas.openxmlformats.org/drawingml/2006/main" xmlns:r="http://schemas.openxmlformats.org/officeDocument/2006/relationships" xmlns:p="http://schemas.openxmlformats.org/presentationml/2006/main">
  <p:tag name="MM_SLIDE_TYPE" val="6"/>
</p:tagLst>
</file>

<file path=ppt/tags/tag14.xml><?xml version="1.0" encoding="utf-8"?>
<p:tagLst xmlns:a="http://schemas.openxmlformats.org/drawingml/2006/main" xmlns:r="http://schemas.openxmlformats.org/officeDocument/2006/relationships" xmlns:p="http://schemas.openxmlformats.org/presentationml/2006/main">
  <p:tag name="MM_SLIDE_TYPE" val="6"/>
</p:tagLst>
</file>

<file path=ppt/tags/tag15.xml><?xml version="1.0" encoding="utf-8"?>
<p:tagLst xmlns:a="http://schemas.openxmlformats.org/drawingml/2006/main" xmlns:r="http://schemas.openxmlformats.org/officeDocument/2006/relationships" xmlns:p="http://schemas.openxmlformats.org/presentationml/2006/main">
  <p:tag name="MM_SLIDE_TYPE" val="6"/>
</p:tagLst>
</file>

<file path=ppt/tags/tag16.xml><?xml version="1.0" encoding="utf-8"?>
<p:tagLst xmlns:a="http://schemas.openxmlformats.org/drawingml/2006/main" xmlns:r="http://schemas.openxmlformats.org/officeDocument/2006/relationships" xmlns:p="http://schemas.openxmlformats.org/presentationml/2006/main">
  <p:tag name="MM_SLIDE_TYPE" val="6"/>
</p:tagLst>
</file>

<file path=ppt/tags/tag17.xml><?xml version="1.0" encoding="utf-8"?>
<p:tagLst xmlns:a="http://schemas.openxmlformats.org/drawingml/2006/main" xmlns:r="http://schemas.openxmlformats.org/officeDocument/2006/relationships" xmlns:p="http://schemas.openxmlformats.org/presentationml/2006/main">
  <p:tag name="MM_SLIDE_TYPE" val="6"/>
</p:tagLst>
</file>

<file path=ppt/tags/tag18.xml><?xml version="1.0" encoding="utf-8"?>
<p:tagLst xmlns:a="http://schemas.openxmlformats.org/drawingml/2006/main" xmlns:r="http://schemas.openxmlformats.org/officeDocument/2006/relationships" xmlns:p="http://schemas.openxmlformats.org/presentationml/2006/main">
  <p:tag name="MM_SLIDE_TYPE" val="6"/>
</p:tagLst>
</file>

<file path=ppt/tags/tag19.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MM_SLIDE_TYPE" val="6"/>
</p:tagLst>
</file>

<file path=ppt/tags/tag21.xml><?xml version="1.0" encoding="utf-8"?>
<p:tagLst xmlns:a="http://schemas.openxmlformats.org/drawingml/2006/main" xmlns:r="http://schemas.openxmlformats.org/officeDocument/2006/relationships" xmlns:p="http://schemas.openxmlformats.org/presentationml/2006/main">
  <p:tag name="MM_SLIDE_TYPE" val="6"/>
</p:tagLst>
</file>

<file path=ppt/tags/tag22.xml><?xml version="1.0" encoding="utf-8"?>
<p:tagLst xmlns:a="http://schemas.openxmlformats.org/drawingml/2006/main" xmlns:r="http://schemas.openxmlformats.org/officeDocument/2006/relationships" xmlns:p="http://schemas.openxmlformats.org/presentationml/2006/main">
  <p:tag name="MM_SLIDE_TYPE" val="6"/>
</p:tagLst>
</file>

<file path=ppt/tags/tag23.xml><?xml version="1.0" encoding="utf-8"?>
<p:tagLst xmlns:a="http://schemas.openxmlformats.org/drawingml/2006/main" xmlns:r="http://schemas.openxmlformats.org/officeDocument/2006/relationships" xmlns:p="http://schemas.openxmlformats.org/presentationml/2006/main">
  <p:tag name="MM_SLIDE_TYPE" val="6"/>
</p:tagLst>
</file>

<file path=ppt/tags/tag24.xml><?xml version="1.0" encoding="utf-8"?>
<p:tagLst xmlns:a="http://schemas.openxmlformats.org/drawingml/2006/main" xmlns:r="http://schemas.openxmlformats.org/officeDocument/2006/relationships" xmlns:p="http://schemas.openxmlformats.org/presentationml/2006/main">
  <p:tag name="MM_SLIDE_TYPE" val="6"/>
</p:tagLst>
</file>

<file path=ppt/tags/tag25.xml><?xml version="1.0" encoding="utf-8"?>
<p:tagLst xmlns:a="http://schemas.openxmlformats.org/drawingml/2006/main" xmlns:r="http://schemas.openxmlformats.org/officeDocument/2006/relationships" xmlns:p="http://schemas.openxmlformats.org/presentationml/2006/main">
  <p:tag name="MM_SLIDE_TYPE" val="6"/>
</p:tagLst>
</file>

<file path=ppt/tags/tag26.xml><?xml version="1.0" encoding="utf-8"?>
<p:tagLst xmlns:a="http://schemas.openxmlformats.org/drawingml/2006/main" xmlns:r="http://schemas.openxmlformats.org/officeDocument/2006/relationships" xmlns:p="http://schemas.openxmlformats.org/presentationml/2006/main">
  <p:tag name="MM_SLIDE_TYPE" val="6"/>
</p:tagLst>
</file>

<file path=ppt/tags/tag27.xml><?xml version="1.0" encoding="utf-8"?>
<p:tagLst xmlns:a="http://schemas.openxmlformats.org/drawingml/2006/main" xmlns:r="http://schemas.openxmlformats.org/officeDocument/2006/relationships" xmlns:p="http://schemas.openxmlformats.org/presentationml/2006/main">
  <p:tag name="MM_SLIDE_TYPE" val="6"/>
</p:tagLst>
</file>

<file path=ppt/tags/tag28.xml><?xml version="1.0" encoding="utf-8"?>
<p:tagLst xmlns:a="http://schemas.openxmlformats.org/drawingml/2006/main" xmlns:r="http://schemas.openxmlformats.org/officeDocument/2006/relationships" xmlns:p="http://schemas.openxmlformats.org/presentationml/2006/main">
  <p:tag name="MM_SLIDE_TYPE" val="6"/>
</p:tagLst>
</file>

<file path=ppt/tags/tag29.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MM_SLIDE_TYPE" val="6"/>
</p:tagLst>
</file>

<file path=ppt/tags/tag31.xml><?xml version="1.0" encoding="utf-8"?>
<p:tagLst xmlns:a="http://schemas.openxmlformats.org/drawingml/2006/main" xmlns:r="http://schemas.openxmlformats.org/officeDocument/2006/relationships" xmlns:p="http://schemas.openxmlformats.org/presentationml/2006/main">
  <p:tag name="MM_SLIDE_TYPE" val="6"/>
</p:tagLst>
</file>

<file path=ppt/tags/tag32.xml><?xml version="1.0" encoding="utf-8"?>
<p:tagLst xmlns:a="http://schemas.openxmlformats.org/drawingml/2006/main" xmlns:r="http://schemas.openxmlformats.org/officeDocument/2006/relationships" xmlns:p="http://schemas.openxmlformats.org/presentationml/2006/main">
  <p:tag name="MM_SLIDE_TYPE" val="6"/>
</p:tagLst>
</file>

<file path=ppt/tags/tag33.xml><?xml version="1.0" encoding="utf-8"?>
<p:tagLst xmlns:a="http://schemas.openxmlformats.org/drawingml/2006/main" xmlns:r="http://schemas.openxmlformats.org/officeDocument/2006/relationships" xmlns:p="http://schemas.openxmlformats.org/presentationml/2006/main">
  <p:tag name="MM_SLIDE_TYPE" val="6"/>
</p:tagLst>
</file>

<file path=ppt/tags/tag34.xml><?xml version="1.0" encoding="utf-8"?>
<p:tagLst xmlns:a="http://schemas.openxmlformats.org/drawingml/2006/main" xmlns:r="http://schemas.openxmlformats.org/officeDocument/2006/relationships" xmlns:p="http://schemas.openxmlformats.org/presentationml/2006/main">
  <p:tag name="MM_SLIDE_TYPE" val="6"/>
</p:tagLst>
</file>

<file path=ppt/tags/tag35.xml><?xml version="1.0" encoding="utf-8"?>
<p:tagLst xmlns:a="http://schemas.openxmlformats.org/drawingml/2006/main" xmlns:r="http://schemas.openxmlformats.org/officeDocument/2006/relationships" xmlns:p="http://schemas.openxmlformats.org/presentationml/2006/main">
  <p:tag name="MM_SLIDE_TYPE" val="6"/>
</p:tagLst>
</file>

<file path=ppt/tags/tag36.xml><?xml version="1.0" encoding="utf-8"?>
<p:tagLst xmlns:a="http://schemas.openxmlformats.org/drawingml/2006/main" xmlns:r="http://schemas.openxmlformats.org/officeDocument/2006/relationships" xmlns:p="http://schemas.openxmlformats.org/presentationml/2006/main">
  <p:tag name="MM_SLIDE_TYPE" val="6"/>
</p:tagLst>
</file>

<file path=ppt/tags/tag37.xml><?xml version="1.0" encoding="utf-8"?>
<p:tagLst xmlns:a="http://schemas.openxmlformats.org/drawingml/2006/main" xmlns:r="http://schemas.openxmlformats.org/officeDocument/2006/relationships" xmlns:p="http://schemas.openxmlformats.org/presentationml/2006/main">
  <p:tag name="MM_SLIDE_TYPE" val="6"/>
</p:tagLst>
</file>

<file path=ppt/tags/tag38.xml><?xml version="1.0" encoding="utf-8"?>
<p:tagLst xmlns:a="http://schemas.openxmlformats.org/drawingml/2006/main" xmlns:r="http://schemas.openxmlformats.org/officeDocument/2006/relationships" xmlns:p="http://schemas.openxmlformats.org/presentationml/2006/main">
  <p:tag name="MM_SLIDE_TYPE" val="6"/>
</p:tagLst>
</file>

<file path=ppt/tags/tag39.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40.xml><?xml version="1.0" encoding="utf-8"?>
<p:tagLst xmlns:a="http://schemas.openxmlformats.org/drawingml/2006/main" xmlns:r="http://schemas.openxmlformats.org/officeDocument/2006/relationships" xmlns:p="http://schemas.openxmlformats.org/presentationml/2006/main">
  <p:tag name="MM_SLIDE_TYPE" val="6"/>
</p:tagLst>
</file>

<file path=ppt/tags/tag41.xml><?xml version="1.0" encoding="utf-8"?>
<p:tagLst xmlns:a="http://schemas.openxmlformats.org/drawingml/2006/main" xmlns:r="http://schemas.openxmlformats.org/officeDocument/2006/relationships" xmlns:p="http://schemas.openxmlformats.org/presentationml/2006/main">
  <p:tag name="MM_SLIDE_TYPE" val="6"/>
</p:tagLst>
</file>

<file path=ppt/tags/tag42.xml><?xml version="1.0" encoding="utf-8"?>
<p:tagLst xmlns:a="http://schemas.openxmlformats.org/drawingml/2006/main" xmlns:r="http://schemas.openxmlformats.org/officeDocument/2006/relationships" xmlns:p="http://schemas.openxmlformats.org/presentationml/2006/main">
  <p:tag name="MM_SLIDE_TYPE" val="6"/>
</p:tagLst>
</file>

<file path=ppt/tags/tag43.xml><?xml version="1.0" encoding="utf-8"?>
<p:tagLst xmlns:a="http://schemas.openxmlformats.org/drawingml/2006/main" xmlns:r="http://schemas.openxmlformats.org/officeDocument/2006/relationships" xmlns:p="http://schemas.openxmlformats.org/presentationml/2006/main">
  <p:tag name="MM_SLIDE_TYPE" val="6"/>
</p:tagLst>
</file>

<file path=ppt/tags/tag4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MM_SLIDE_TYPE" val="6"/>
</p:tagLst>
</file>

<file path=ppt/tags/tag9.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2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2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3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3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3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0</TotalTime>
  <Words>3556</Words>
  <Application>Microsoft Office PowerPoint</Application>
  <PresentationFormat>On-screen Show (4:3)</PresentationFormat>
  <Paragraphs>590</Paragraphs>
  <Slides>66</Slides>
  <Notes>19</Notes>
  <HiddenSlides>0</HiddenSlides>
  <MMClips>0</MMClips>
  <ScaleCrop>false</ScaleCrop>
  <HeadingPairs>
    <vt:vector size="8" baseType="variant">
      <vt:variant>
        <vt:lpstr>Fonts Used</vt:lpstr>
      </vt:variant>
      <vt:variant>
        <vt:i4>13</vt:i4>
      </vt:variant>
      <vt:variant>
        <vt:lpstr>Theme</vt:lpstr>
      </vt:variant>
      <vt:variant>
        <vt:i4>35</vt:i4>
      </vt:variant>
      <vt:variant>
        <vt:lpstr>Embedded OLE Servers</vt:lpstr>
      </vt:variant>
      <vt:variant>
        <vt:i4>1</vt:i4>
      </vt:variant>
      <vt:variant>
        <vt:lpstr>Slide Titles</vt:lpstr>
      </vt:variant>
      <vt:variant>
        <vt:i4>66</vt:i4>
      </vt:variant>
    </vt:vector>
  </HeadingPairs>
  <TitlesOfParts>
    <vt:vector size="115" baseType="lpstr">
      <vt:lpstr>Arial</vt:lpstr>
      <vt:lpstr>Calibri</vt:lpstr>
      <vt:lpstr>Cambria</vt:lpstr>
      <vt:lpstr>Cambria Math</vt:lpstr>
      <vt:lpstr>Franklin Gothic Medium</vt:lpstr>
      <vt:lpstr>Helvetica</vt:lpstr>
      <vt:lpstr>Helvetica Neue</vt:lpstr>
      <vt:lpstr>Monotype Sorts</vt:lpstr>
      <vt:lpstr>Symbol</vt:lpstr>
      <vt:lpstr>Tahoma</vt:lpstr>
      <vt:lpstr>Times New Roman</vt:lpstr>
      <vt:lpstr>WenQuanYi Micro Hei</vt:lpstr>
      <vt:lpstr>Wingdings</vt:lpstr>
      <vt:lpstr>1_Office Theme</vt:lpstr>
      <vt:lpstr>Office Theme</vt:lpstr>
      <vt:lpstr>2_Office Theme</vt:lpstr>
      <vt:lpstr>5_Office Theme</vt:lpstr>
      <vt:lpstr>12_Office Theme</vt:lpstr>
      <vt:lpstr>6_Office Theme</vt:lpstr>
      <vt:lpstr>16_Office Theme</vt:lpstr>
      <vt:lpstr>17_Office Theme</vt:lpstr>
      <vt:lpstr>18_Office Theme</vt:lpstr>
      <vt:lpstr>21_Office Theme</vt:lpstr>
      <vt:lpstr>22_Office Theme</vt:lpstr>
      <vt:lpstr>23_Office Theme</vt:lpstr>
      <vt:lpstr>13_Office Theme</vt:lpstr>
      <vt:lpstr>19_Office Theme</vt:lpstr>
      <vt:lpstr>15_Office Theme</vt:lpstr>
      <vt:lpstr>24_Office Theme</vt:lpstr>
      <vt:lpstr>25_Office Theme</vt:lpstr>
      <vt:lpstr>3_Office Theme</vt:lpstr>
      <vt:lpstr>4_Office Theme</vt:lpstr>
      <vt:lpstr>7_Office Theme</vt:lpstr>
      <vt:lpstr>8_Office Theme</vt:lpstr>
      <vt:lpstr>9_Office Theme</vt:lpstr>
      <vt:lpstr>11_Office Theme</vt:lpstr>
      <vt:lpstr>14_Office Theme</vt:lpstr>
      <vt:lpstr>26_Office Theme</vt:lpstr>
      <vt:lpstr>27_Office Theme</vt:lpstr>
      <vt:lpstr>28_Office Theme</vt:lpstr>
      <vt:lpstr>10_Office Theme</vt:lpstr>
      <vt:lpstr>20_Office Theme</vt:lpstr>
      <vt:lpstr>29_Office Theme</vt:lpstr>
      <vt:lpstr>30_Office Theme</vt:lpstr>
      <vt:lpstr>31_Office Theme</vt:lpstr>
      <vt:lpstr>34_Office Theme</vt:lpstr>
      <vt:lpstr>35_Office Theme</vt:lpstr>
      <vt:lpstr>36_Office Theme</vt:lpstr>
      <vt:lpstr>Equation</vt:lpstr>
      <vt:lpstr>PowerPoint Presentation</vt:lpstr>
      <vt:lpstr>Machine Learning</vt:lpstr>
      <vt:lpstr>PowerPoint Presentation</vt:lpstr>
      <vt:lpstr>PowerPoint Presentation</vt:lpstr>
      <vt:lpstr>PowerPoint Presentation</vt:lpstr>
      <vt:lpstr>PowerPoint Presentation</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K-Means Algorithm</vt:lpstr>
      <vt:lpstr>PowerPoint Presentation</vt:lpstr>
      <vt:lpstr>PowerPoint Presentation</vt:lpstr>
      <vt:lpstr>Evaluating K-means Clusters</vt:lpstr>
      <vt:lpstr>Importance of Choosing Initial Centroids</vt:lpstr>
      <vt:lpstr>Importance of Choosing Initial Centroids</vt:lpstr>
      <vt:lpstr>Importance of Choosing Initial Centroids …</vt:lpstr>
      <vt:lpstr>Importance of Choosing Initial Centroids …</vt:lpstr>
      <vt:lpstr>Limitations of K-means</vt:lpstr>
      <vt:lpstr>Limitations of K-means: Differing Sizes</vt:lpstr>
      <vt:lpstr>Limitations of K-means: Differing Density</vt:lpstr>
      <vt:lpstr>Limitations of K-means: Non-globular Shapes</vt:lpstr>
      <vt:lpstr>PowerPoint Presentation</vt:lpstr>
      <vt:lpstr>PowerPoint Presentation</vt:lpstr>
      <vt:lpstr>(naive) K-Means for detecting outliers</vt:lpstr>
      <vt:lpstr>Notion of Mixture Models</vt:lpstr>
      <vt:lpstr>PowerPoint Presentation</vt:lpstr>
      <vt:lpstr>PowerPoint Presentation</vt:lpstr>
      <vt:lpstr>PowerPoint Presentation</vt:lpstr>
      <vt:lpstr>Gaussian Distribution</vt:lpstr>
      <vt:lpstr>MATHEMATICAL FUNCTION (Pdf)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2021-11-12T07:04:08Z</dcterms:created>
  <dcterms:modified xsi:type="dcterms:W3CDTF">2025-03-05T08:01:04Z</dcterms:modified>
</cp:coreProperties>
</file>